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5" r:id="rId19"/>
    <p:sldId id="276" r:id="rId20"/>
    <p:sldId id="278" r:id="rId21"/>
    <p:sldId id="28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89B1F9-2AFA-3A4E-AFB2-62D8D69C7E70}" v="14" dt="2025-05-12T06:32:31.2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37"/>
    <p:restoredTop sz="94760"/>
  </p:normalViewPr>
  <p:slideViewPr>
    <p:cSldViewPr snapToGrid="0">
      <p:cViewPr varScale="1">
        <p:scale>
          <a:sx n="109" d="100"/>
          <a:sy n="109" d="100"/>
        </p:scale>
        <p:origin x="5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shav Kumar Sharma" userId="701da52b-8f3d-48bb-b7e8-d5b255e5943e" providerId="ADAL" clId="{6F89B1F9-2AFA-3A4E-AFB2-62D8D69C7E70}"/>
    <pc:docChg chg="undo custSel addSld delSld modSld">
      <pc:chgData name="Rishav Kumar Sharma" userId="701da52b-8f3d-48bb-b7e8-d5b255e5943e" providerId="ADAL" clId="{6F89B1F9-2AFA-3A4E-AFB2-62D8D69C7E70}" dt="2025-05-12T06:32:55.538" v="292" actId="2696"/>
      <pc:docMkLst>
        <pc:docMk/>
      </pc:docMkLst>
      <pc:sldChg chg="addSp modSp mod setBg">
        <pc:chgData name="Rishav Kumar Sharma" userId="701da52b-8f3d-48bb-b7e8-d5b255e5943e" providerId="ADAL" clId="{6F89B1F9-2AFA-3A4E-AFB2-62D8D69C7E70}" dt="2025-05-11T17:04:15.536" v="51" actId="14100"/>
        <pc:sldMkLst>
          <pc:docMk/>
          <pc:sldMk cId="4017994600" sldId="260"/>
        </pc:sldMkLst>
        <pc:spChg chg="mod">
          <ac:chgData name="Rishav Kumar Sharma" userId="701da52b-8f3d-48bb-b7e8-d5b255e5943e" providerId="ADAL" clId="{6F89B1F9-2AFA-3A4E-AFB2-62D8D69C7E70}" dt="2025-05-11T17:03:45.687" v="42" actId="26606"/>
          <ac:spMkLst>
            <pc:docMk/>
            <pc:sldMk cId="4017994600" sldId="260"/>
            <ac:spMk id="2" creationId="{D4023DED-9BE9-D623-E7C5-8FA333E24C92}"/>
          </ac:spMkLst>
        </pc:spChg>
        <pc:spChg chg="add">
          <ac:chgData name="Rishav Kumar Sharma" userId="701da52b-8f3d-48bb-b7e8-d5b255e5943e" providerId="ADAL" clId="{6F89B1F9-2AFA-3A4E-AFB2-62D8D69C7E70}" dt="2025-05-11T17:03:45.687" v="42" actId="26606"/>
          <ac:spMkLst>
            <pc:docMk/>
            <pc:sldMk cId="4017994600" sldId="260"/>
            <ac:spMk id="13" creationId="{A8384FB5-9ADC-4DDC-881B-597D56F5B15D}"/>
          </ac:spMkLst>
        </pc:spChg>
        <pc:spChg chg="add">
          <ac:chgData name="Rishav Kumar Sharma" userId="701da52b-8f3d-48bb-b7e8-d5b255e5943e" providerId="ADAL" clId="{6F89B1F9-2AFA-3A4E-AFB2-62D8D69C7E70}" dt="2025-05-11T17:03:45.687" v="42" actId="26606"/>
          <ac:spMkLst>
            <pc:docMk/>
            <pc:sldMk cId="4017994600" sldId="260"/>
            <ac:spMk id="15" creationId="{91E5A9A7-95C6-4F4F-B00E-C82E07FE62EF}"/>
          </ac:spMkLst>
        </pc:spChg>
        <pc:spChg chg="add">
          <ac:chgData name="Rishav Kumar Sharma" userId="701da52b-8f3d-48bb-b7e8-d5b255e5943e" providerId="ADAL" clId="{6F89B1F9-2AFA-3A4E-AFB2-62D8D69C7E70}" dt="2025-05-11T17:03:45.687" v="42" actId="26606"/>
          <ac:spMkLst>
            <pc:docMk/>
            <pc:sldMk cId="4017994600" sldId="260"/>
            <ac:spMk id="17" creationId="{D07DD2DE-F619-49DD-B5E7-03A290FF4ED1}"/>
          </ac:spMkLst>
        </pc:spChg>
        <pc:spChg chg="add">
          <ac:chgData name="Rishav Kumar Sharma" userId="701da52b-8f3d-48bb-b7e8-d5b255e5943e" providerId="ADAL" clId="{6F89B1F9-2AFA-3A4E-AFB2-62D8D69C7E70}" dt="2025-05-11T17:03:45.687" v="42" actId="26606"/>
          <ac:spMkLst>
            <pc:docMk/>
            <pc:sldMk cId="4017994600" sldId="260"/>
            <ac:spMk id="19" creationId="{85149191-5F60-4A28-AAFF-039F96B0F3EC}"/>
          </ac:spMkLst>
        </pc:spChg>
        <pc:spChg chg="add">
          <ac:chgData name="Rishav Kumar Sharma" userId="701da52b-8f3d-48bb-b7e8-d5b255e5943e" providerId="ADAL" clId="{6F89B1F9-2AFA-3A4E-AFB2-62D8D69C7E70}" dt="2025-05-11T17:03:45.687" v="42" actId="26606"/>
          <ac:spMkLst>
            <pc:docMk/>
            <pc:sldMk cId="4017994600" sldId="260"/>
            <ac:spMk id="21" creationId="{F8260ED5-17F7-4158-B241-D51DD4CF1B7E}"/>
          </ac:spMkLst>
        </pc:spChg>
        <pc:picChg chg="mod">
          <ac:chgData name="Rishav Kumar Sharma" userId="701da52b-8f3d-48bb-b7e8-d5b255e5943e" providerId="ADAL" clId="{6F89B1F9-2AFA-3A4E-AFB2-62D8D69C7E70}" dt="2025-05-11T17:04:15.536" v="51" actId="14100"/>
          <ac:picMkLst>
            <pc:docMk/>
            <pc:sldMk cId="4017994600" sldId="260"/>
            <ac:picMk id="8" creationId="{62423344-185F-2030-9CFE-4FE0FAC00C95}"/>
          </ac:picMkLst>
        </pc:picChg>
      </pc:sldChg>
      <pc:sldChg chg="delSp modSp mod">
        <pc:chgData name="Rishav Kumar Sharma" userId="701da52b-8f3d-48bb-b7e8-d5b255e5943e" providerId="ADAL" clId="{6F89B1F9-2AFA-3A4E-AFB2-62D8D69C7E70}" dt="2025-05-11T17:04:29.971" v="54" actId="14100"/>
        <pc:sldMkLst>
          <pc:docMk/>
          <pc:sldMk cId="3426661420" sldId="261"/>
        </pc:sldMkLst>
        <pc:spChg chg="del">
          <ac:chgData name="Rishav Kumar Sharma" userId="701da52b-8f3d-48bb-b7e8-d5b255e5943e" providerId="ADAL" clId="{6F89B1F9-2AFA-3A4E-AFB2-62D8D69C7E70}" dt="2025-05-11T17:04:25.324" v="52" actId="478"/>
          <ac:spMkLst>
            <pc:docMk/>
            <pc:sldMk cId="3426661420" sldId="261"/>
            <ac:spMk id="2" creationId="{1258C6B1-4839-6E5E-3140-DE9BCE6593E7}"/>
          </ac:spMkLst>
        </pc:spChg>
        <pc:picChg chg="mod">
          <ac:chgData name="Rishav Kumar Sharma" userId="701da52b-8f3d-48bb-b7e8-d5b255e5943e" providerId="ADAL" clId="{6F89B1F9-2AFA-3A4E-AFB2-62D8D69C7E70}" dt="2025-05-11T17:04:29.971" v="54" actId="14100"/>
          <ac:picMkLst>
            <pc:docMk/>
            <pc:sldMk cId="3426661420" sldId="261"/>
            <ac:picMk id="5" creationId="{7712C8F0-84CC-F24E-03EE-060B636460C3}"/>
          </ac:picMkLst>
        </pc:picChg>
      </pc:sldChg>
      <pc:sldChg chg="delSp modSp mod">
        <pc:chgData name="Rishav Kumar Sharma" userId="701da52b-8f3d-48bb-b7e8-d5b255e5943e" providerId="ADAL" clId="{6F89B1F9-2AFA-3A4E-AFB2-62D8D69C7E70}" dt="2025-05-11T17:04:38.689" v="57" actId="14100"/>
        <pc:sldMkLst>
          <pc:docMk/>
          <pc:sldMk cId="1252302697" sldId="262"/>
        </pc:sldMkLst>
        <pc:spChg chg="del">
          <ac:chgData name="Rishav Kumar Sharma" userId="701da52b-8f3d-48bb-b7e8-d5b255e5943e" providerId="ADAL" clId="{6F89B1F9-2AFA-3A4E-AFB2-62D8D69C7E70}" dt="2025-05-11T17:04:34.263" v="55" actId="478"/>
          <ac:spMkLst>
            <pc:docMk/>
            <pc:sldMk cId="1252302697" sldId="262"/>
            <ac:spMk id="2" creationId="{CA26956F-27B8-9F22-AC35-1C77E4422DB1}"/>
          </ac:spMkLst>
        </pc:spChg>
        <pc:picChg chg="mod">
          <ac:chgData name="Rishav Kumar Sharma" userId="701da52b-8f3d-48bb-b7e8-d5b255e5943e" providerId="ADAL" clId="{6F89B1F9-2AFA-3A4E-AFB2-62D8D69C7E70}" dt="2025-05-11T17:04:38.689" v="57" actId="14100"/>
          <ac:picMkLst>
            <pc:docMk/>
            <pc:sldMk cId="1252302697" sldId="262"/>
            <ac:picMk id="5" creationId="{968B4F86-6616-F5F5-B5C3-54EE4479D78F}"/>
          </ac:picMkLst>
        </pc:picChg>
      </pc:sldChg>
      <pc:sldChg chg="addSp modSp mod">
        <pc:chgData name="Rishav Kumar Sharma" userId="701da52b-8f3d-48bb-b7e8-d5b255e5943e" providerId="ADAL" clId="{6F89B1F9-2AFA-3A4E-AFB2-62D8D69C7E70}" dt="2025-05-11T17:04:54.159" v="59" actId="14100"/>
        <pc:sldMkLst>
          <pc:docMk/>
          <pc:sldMk cId="1676031225" sldId="263"/>
        </pc:sldMkLst>
        <pc:spChg chg="mod">
          <ac:chgData name="Rishav Kumar Sharma" userId="701da52b-8f3d-48bb-b7e8-d5b255e5943e" providerId="ADAL" clId="{6F89B1F9-2AFA-3A4E-AFB2-62D8D69C7E70}" dt="2025-05-11T17:02:30.290" v="5" actId="114"/>
          <ac:spMkLst>
            <pc:docMk/>
            <pc:sldMk cId="1676031225" sldId="263"/>
            <ac:spMk id="2" creationId="{C661F6C2-0867-BE93-AAE3-0BF7A9D5749A}"/>
          </ac:spMkLst>
        </pc:spChg>
        <pc:spChg chg="add mod">
          <ac:chgData name="Rishav Kumar Sharma" userId="701da52b-8f3d-48bb-b7e8-d5b255e5943e" providerId="ADAL" clId="{6F89B1F9-2AFA-3A4E-AFB2-62D8D69C7E70}" dt="2025-05-11T17:04:54.159" v="59" actId="14100"/>
          <ac:spMkLst>
            <pc:docMk/>
            <pc:sldMk cId="1676031225" sldId="263"/>
            <ac:spMk id="6" creationId="{460E1596-E849-E1A3-92F1-918D2BB72C35}"/>
          </ac:spMkLst>
        </pc:spChg>
      </pc:sldChg>
      <pc:sldChg chg="addSp modSp mod setBg">
        <pc:chgData name="Rishav Kumar Sharma" userId="701da52b-8f3d-48bb-b7e8-d5b255e5943e" providerId="ADAL" clId="{6F89B1F9-2AFA-3A4E-AFB2-62D8D69C7E70}" dt="2025-05-11T17:05:34.017" v="81" actId="26606"/>
        <pc:sldMkLst>
          <pc:docMk/>
          <pc:sldMk cId="1484133836" sldId="264"/>
        </pc:sldMkLst>
        <pc:spChg chg="mod">
          <ac:chgData name="Rishav Kumar Sharma" userId="701da52b-8f3d-48bb-b7e8-d5b255e5943e" providerId="ADAL" clId="{6F89B1F9-2AFA-3A4E-AFB2-62D8D69C7E70}" dt="2025-05-11T17:05:34.017" v="81" actId="26606"/>
          <ac:spMkLst>
            <pc:docMk/>
            <pc:sldMk cId="1484133836" sldId="264"/>
            <ac:spMk id="2" creationId="{3CBF59CE-F582-C5EE-568B-E2924C988238}"/>
          </ac:spMkLst>
        </pc:spChg>
        <pc:spChg chg="add">
          <ac:chgData name="Rishav Kumar Sharma" userId="701da52b-8f3d-48bb-b7e8-d5b255e5943e" providerId="ADAL" clId="{6F89B1F9-2AFA-3A4E-AFB2-62D8D69C7E70}" dt="2025-05-11T17:05:34.017" v="81" actId="26606"/>
          <ac:spMkLst>
            <pc:docMk/>
            <pc:sldMk cId="1484133836" sldId="264"/>
            <ac:spMk id="10" creationId="{A8384FB5-9ADC-4DDC-881B-597D56F5B15D}"/>
          </ac:spMkLst>
        </pc:spChg>
        <pc:spChg chg="add">
          <ac:chgData name="Rishav Kumar Sharma" userId="701da52b-8f3d-48bb-b7e8-d5b255e5943e" providerId="ADAL" clId="{6F89B1F9-2AFA-3A4E-AFB2-62D8D69C7E70}" dt="2025-05-11T17:05:34.017" v="81" actId="26606"/>
          <ac:spMkLst>
            <pc:docMk/>
            <pc:sldMk cId="1484133836" sldId="264"/>
            <ac:spMk id="12" creationId="{91E5A9A7-95C6-4F4F-B00E-C82E07FE62EF}"/>
          </ac:spMkLst>
        </pc:spChg>
        <pc:spChg chg="add">
          <ac:chgData name="Rishav Kumar Sharma" userId="701da52b-8f3d-48bb-b7e8-d5b255e5943e" providerId="ADAL" clId="{6F89B1F9-2AFA-3A4E-AFB2-62D8D69C7E70}" dt="2025-05-11T17:05:34.017" v="81" actId="26606"/>
          <ac:spMkLst>
            <pc:docMk/>
            <pc:sldMk cId="1484133836" sldId="264"/>
            <ac:spMk id="14" creationId="{D07DD2DE-F619-49DD-B5E7-03A290FF4ED1}"/>
          </ac:spMkLst>
        </pc:spChg>
        <pc:spChg chg="add">
          <ac:chgData name="Rishav Kumar Sharma" userId="701da52b-8f3d-48bb-b7e8-d5b255e5943e" providerId="ADAL" clId="{6F89B1F9-2AFA-3A4E-AFB2-62D8D69C7E70}" dt="2025-05-11T17:05:34.017" v="81" actId="26606"/>
          <ac:spMkLst>
            <pc:docMk/>
            <pc:sldMk cId="1484133836" sldId="264"/>
            <ac:spMk id="16" creationId="{85149191-5F60-4A28-AAFF-039F96B0F3EC}"/>
          </ac:spMkLst>
        </pc:spChg>
        <pc:spChg chg="add">
          <ac:chgData name="Rishav Kumar Sharma" userId="701da52b-8f3d-48bb-b7e8-d5b255e5943e" providerId="ADAL" clId="{6F89B1F9-2AFA-3A4E-AFB2-62D8D69C7E70}" dt="2025-05-11T17:05:34.017" v="81" actId="26606"/>
          <ac:spMkLst>
            <pc:docMk/>
            <pc:sldMk cId="1484133836" sldId="264"/>
            <ac:spMk id="18" creationId="{F8260ED5-17F7-4158-B241-D51DD4CF1B7E}"/>
          </ac:spMkLst>
        </pc:spChg>
        <pc:picChg chg="mod">
          <ac:chgData name="Rishav Kumar Sharma" userId="701da52b-8f3d-48bb-b7e8-d5b255e5943e" providerId="ADAL" clId="{6F89B1F9-2AFA-3A4E-AFB2-62D8D69C7E70}" dt="2025-05-11T17:05:34.017" v="81" actId="26606"/>
          <ac:picMkLst>
            <pc:docMk/>
            <pc:sldMk cId="1484133836" sldId="264"/>
            <ac:picMk id="5" creationId="{875AB10A-3B15-6B9F-E656-E5643FD1725E}"/>
          </ac:picMkLst>
        </pc:picChg>
      </pc:sldChg>
      <pc:sldChg chg="addSp modSp mod setBg">
        <pc:chgData name="Rishav Kumar Sharma" userId="701da52b-8f3d-48bb-b7e8-d5b255e5943e" providerId="ADAL" clId="{6F89B1F9-2AFA-3A4E-AFB2-62D8D69C7E70}" dt="2025-05-11T17:06:08.817" v="120" actId="26606"/>
        <pc:sldMkLst>
          <pc:docMk/>
          <pc:sldMk cId="1678985925" sldId="265"/>
        </pc:sldMkLst>
        <pc:spChg chg="mod">
          <ac:chgData name="Rishav Kumar Sharma" userId="701da52b-8f3d-48bb-b7e8-d5b255e5943e" providerId="ADAL" clId="{6F89B1F9-2AFA-3A4E-AFB2-62D8D69C7E70}" dt="2025-05-11T17:06:08.817" v="120" actId="26606"/>
          <ac:spMkLst>
            <pc:docMk/>
            <pc:sldMk cId="1678985925" sldId="265"/>
            <ac:spMk id="2" creationId="{C9FA894B-E858-AE44-7DB6-B2B1A0B48C7A}"/>
          </ac:spMkLst>
        </pc:spChg>
        <pc:spChg chg="add">
          <ac:chgData name="Rishav Kumar Sharma" userId="701da52b-8f3d-48bb-b7e8-d5b255e5943e" providerId="ADAL" clId="{6F89B1F9-2AFA-3A4E-AFB2-62D8D69C7E70}" dt="2025-05-11T17:06:08.817" v="120" actId="26606"/>
          <ac:spMkLst>
            <pc:docMk/>
            <pc:sldMk cId="1678985925" sldId="265"/>
            <ac:spMk id="10" creationId="{D4771268-CB57-404A-9271-370EB28F6090}"/>
          </ac:spMkLst>
        </pc:spChg>
        <pc:picChg chg="mod">
          <ac:chgData name="Rishav Kumar Sharma" userId="701da52b-8f3d-48bb-b7e8-d5b255e5943e" providerId="ADAL" clId="{6F89B1F9-2AFA-3A4E-AFB2-62D8D69C7E70}" dt="2025-05-11T17:06:08.817" v="120" actId="26606"/>
          <ac:picMkLst>
            <pc:docMk/>
            <pc:sldMk cId="1678985925" sldId="265"/>
            <ac:picMk id="5" creationId="{9DC36577-AC6C-5C78-190F-D9539F1404DE}"/>
          </ac:picMkLst>
        </pc:picChg>
      </pc:sldChg>
      <pc:sldChg chg="addSp modSp mod setBg">
        <pc:chgData name="Rishav Kumar Sharma" userId="701da52b-8f3d-48bb-b7e8-d5b255e5943e" providerId="ADAL" clId="{6F89B1F9-2AFA-3A4E-AFB2-62D8D69C7E70}" dt="2025-05-11T17:06:35.759" v="156" actId="26606"/>
        <pc:sldMkLst>
          <pc:docMk/>
          <pc:sldMk cId="3741567434" sldId="266"/>
        </pc:sldMkLst>
        <pc:spChg chg="mod">
          <ac:chgData name="Rishav Kumar Sharma" userId="701da52b-8f3d-48bb-b7e8-d5b255e5943e" providerId="ADAL" clId="{6F89B1F9-2AFA-3A4E-AFB2-62D8D69C7E70}" dt="2025-05-11T17:06:35.759" v="156" actId="26606"/>
          <ac:spMkLst>
            <pc:docMk/>
            <pc:sldMk cId="3741567434" sldId="266"/>
            <ac:spMk id="2" creationId="{231B1F40-B623-7D15-A2B5-E087F59F6F02}"/>
          </ac:spMkLst>
        </pc:spChg>
        <pc:spChg chg="add">
          <ac:chgData name="Rishav Kumar Sharma" userId="701da52b-8f3d-48bb-b7e8-d5b255e5943e" providerId="ADAL" clId="{6F89B1F9-2AFA-3A4E-AFB2-62D8D69C7E70}" dt="2025-05-11T17:06:35.759" v="156" actId="26606"/>
          <ac:spMkLst>
            <pc:docMk/>
            <pc:sldMk cId="3741567434" sldId="266"/>
            <ac:spMk id="10" creationId="{D4771268-CB57-404A-9271-370EB28F6090}"/>
          </ac:spMkLst>
        </pc:spChg>
        <pc:picChg chg="mod">
          <ac:chgData name="Rishav Kumar Sharma" userId="701da52b-8f3d-48bb-b7e8-d5b255e5943e" providerId="ADAL" clId="{6F89B1F9-2AFA-3A4E-AFB2-62D8D69C7E70}" dt="2025-05-11T17:06:35.759" v="156" actId="26606"/>
          <ac:picMkLst>
            <pc:docMk/>
            <pc:sldMk cId="3741567434" sldId="266"/>
            <ac:picMk id="5" creationId="{31E6A54C-8B9E-7B33-C118-4581B591C957}"/>
          </ac:picMkLst>
        </pc:picChg>
      </pc:sldChg>
      <pc:sldChg chg="addSp modSp mod setBg">
        <pc:chgData name="Rishav Kumar Sharma" userId="701da52b-8f3d-48bb-b7e8-d5b255e5943e" providerId="ADAL" clId="{6F89B1F9-2AFA-3A4E-AFB2-62D8D69C7E70}" dt="2025-05-11T17:07:35.535" v="158" actId="26606"/>
        <pc:sldMkLst>
          <pc:docMk/>
          <pc:sldMk cId="352602360" sldId="267"/>
        </pc:sldMkLst>
        <pc:spChg chg="mod">
          <ac:chgData name="Rishav Kumar Sharma" userId="701da52b-8f3d-48bb-b7e8-d5b255e5943e" providerId="ADAL" clId="{6F89B1F9-2AFA-3A4E-AFB2-62D8D69C7E70}" dt="2025-05-11T17:07:35.535" v="158" actId="26606"/>
          <ac:spMkLst>
            <pc:docMk/>
            <pc:sldMk cId="352602360" sldId="267"/>
            <ac:spMk id="2" creationId="{A80BB48D-3A6C-4586-73EA-CB7026BF35EA}"/>
          </ac:spMkLst>
        </pc:spChg>
        <pc:spChg chg="add">
          <ac:chgData name="Rishav Kumar Sharma" userId="701da52b-8f3d-48bb-b7e8-d5b255e5943e" providerId="ADAL" clId="{6F89B1F9-2AFA-3A4E-AFB2-62D8D69C7E70}" dt="2025-05-11T17:07:35.535" v="158" actId="26606"/>
          <ac:spMkLst>
            <pc:docMk/>
            <pc:sldMk cId="352602360" sldId="267"/>
            <ac:spMk id="10" creationId="{D4771268-CB57-404A-9271-370EB28F6090}"/>
          </ac:spMkLst>
        </pc:spChg>
        <pc:picChg chg="mod">
          <ac:chgData name="Rishav Kumar Sharma" userId="701da52b-8f3d-48bb-b7e8-d5b255e5943e" providerId="ADAL" clId="{6F89B1F9-2AFA-3A4E-AFB2-62D8D69C7E70}" dt="2025-05-11T17:07:35.535" v="158" actId="26606"/>
          <ac:picMkLst>
            <pc:docMk/>
            <pc:sldMk cId="352602360" sldId="267"/>
            <ac:picMk id="5" creationId="{13674C34-26FE-CDA8-0C80-82F465420DE1}"/>
          </ac:picMkLst>
        </pc:picChg>
      </pc:sldChg>
      <pc:sldChg chg="addSp delSp modSp del mod">
        <pc:chgData name="Rishav Kumar Sharma" userId="701da52b-8f3d-48bb-b7e8-d5b255e5943e" providerId="ADAL" clId="{6F89B1F9-2AFA-3A4E-AFB2-62D8D69C7E70}" dt="2025-05-11T17:09:37.852" v="176" actId="2696"/>
        <pc:sldMkLst>
          <pc:docMk/>
          <pc:sldMk cId="1901846503" sldId="268"/>
        </pc:sldMkLst>
        <pc:spChg chg="add mod">
          <ac:chgData name="Rishav Kumar Sharma" userId="701da52b-8f3d-48bb-b7e8-d5b255e5943e" providerId="ADAL" clId="{6F89B1F9-2AFA-3A4E-AFB2-62D8D69C7E70}" dt="2025-05-11T17:08:25.499" v="162" actId="21"/>
          <ac:spMkLst>
            <pc:docMk/>
            <pc:sldMk cId="1901846503" sldId="268"/>
            <ac:spMk id="7" creationId="{DF92AF48-6DBB-3654-C671-E80D1B27AE34}"/>
          </ac:spMkLst>
        </pc:spChg>
        <pc:picChg chg="del mod">
          <ac:chgData name="Rishav Kumar Sharma" userId="701da52b-8f3d-48bb-b7e8-d5b255e5943e" providerId="ADAL" clId="{6F89B1F9-2AFA-3A4E-AFB2-62D8D69C7E70}" dt="2025-05-11T17:08:25.499" v="162" actId="21"/>
          <ac:picMkLst>
            <pc:docMk/>
            <pc:sldMk cId="1901846503" sldId="268"/>
            <ac:picMk id="5" creationId="{6867B53D-02A0-2DD8-8EB2-03E473EE1138}"/>
          </ac:picMkLst>
        </pc:picChg>
      </pc:sldChg>
      <pc:sldChg chg="addSp delSp modSp mod setBg">
        <pc:chgData name="Rishav Kumar Sharma" userId="701da52b-8f3d-48bb-b7e8-d5b255e5943e" providerId="ADAL" clId="{6F89B1F9-2AFA-3A4E-AFB2-62D8D69C7E70}" dt="2025-05-11T17:09:30.398" v="175" actId="21"/>
        <pc:sldMkLst>
          <pc:docMk/>
          <pc:sldMk cId="2889836834" sldId="269"/>
        </pc:sldMkLst>
        <pc:spChg chg="mod">
          <ac:chgData name="Rishav Kumar Sharma" userId="701da52b-8f3d-48bb-b7e8-d5b255e5943e" providerId="ADAL" clId="{6F89B1F9-2AFA-3A4E-AFB2-62D8D69C7E70}" dt="2025-05-11T17:08:11.993" v="160" actId="26606"/>
          <ac:spMkLst>
            <pc:docMk/>
            <pc:sldMk cId="2889836834" sldId="269"/>
            <ac:spMk id="2" creationId="{1974AEC3-22EC-99AE-FDB6-9CA11C00BA63}"/>
          </ac:spMkLst>
        </pc:spChg>
        <pc:spChg chg="add mod">
          <ac:chgData name="Rishav Kumar Sharma" userId="701da52b-8f3d-48bb-b7e8-d5b255e5943e" providerId="ADAL" clId="{6F89B1F9-2AFA-3A4E-AFB2-62D8D69C7E70}" dt="2025-05-11T17:09:30.398" v="175" actId="21"/>
          <ac:spMkLst>
            <pc:docMk/>
            <pc:sldMk cId="2889836834" sldId="269"/>
            <ac:spMk id="8" creationId="{A159112F-22A9-5BFC-FC31-C08E3D653CF7}"/>
          </ac:spMkLst>
        </pc:spChg>
        <pc:spChg chg="add">
          <ac:chgData name="Rishav Kumar Sharma" userId="701da52b-8f3d-48bb-b7e8-d5b255e5943e" providerId="ADAL" clId="{6F89B1F9-2AFA-3A4E-AFB2-62D8D69C7E70}" dt="2025-05-11T17:08:11.993" v="160" actId="26606"/>
          <ac:spMkLst>
            <pc:docMk/>
            <pc:sldMk cId="2889836834" sldId="269"/>
            <ac:spMk id="10" creationId="{D4771268-CB57-404A-9271-370EB28F6090}"/>
          </ac:spMkLst>
        </pc:spChg>
        <pc:picChg chg="del mod modCrop">
          <ac:chgData name="Rishav Kumar Sharma" userId="701da52b-8f3d-48bb-b7e8-d5b255e5943e" providerId="ADAL" clId="{6F89B1F9-2AFA-3A4E-AFB2-62D8D69C7E70}" dt="2025-05-11T17:09:30.398" v="175" actId="21"/>
          <ac:picMkLst>
            <pc:docMk/>
            <pc:sldMk cId="2889836834" sldId="269"/>
            <ac:picMk id="5" creationId="{7C6B2E32-45F1-9373-B58D-B2E64D820012}"/>
          </ac:picMkLst>
        </pc:picChg>
        <pc:picChg chg="add del mod">
          <ac:chgData name="Rishav Kumar Sharma" userId="701da52b-8f3d-48bb-b7e8-d5b255e5943e" providerId="ADAL" clId="{6F89B1F9-2AFA-3A4E-AFB2-62D8D69C7E70}" dt="2025-05-11T17:09:26.105" v="174" actId="1076"/>
          <ac:picMkLst>
            <pc:docMk/>
            <pc:sldMk cId="2889836834" sldId="269"/>
            <ac:picMk id="6" creationId="{94C106D1-EE7F-55D4-4A1A-696122BDA291}"/>
          </ac:picMkLst>
        </pc:picChg>
      </pc:sldChg>
      <pc:sldChg chg="addSp delSp modSp mod setBg">
        <pc:chgData name="Rishav Kumar Sharma" userId="701da52b-8f3d-48bb-b7e8-d5b255e5943e" providerId="ADAL" clId="{6F89B1F9-2AFA-3A4E-AFB2-62D8D69C7E70}" dt="2025-05-11T17:11:25.843" v="192" actId="14100"/>
        <pc:sldMkLst>
          <pc:docMk/>
          <pc:sldMk cId="2917442901" sldId="270"/>
        </pc:sldMkLst>
        <pc:spChg chg="mod">
          <ac:chgData name="Rishav Kumar Sharma" userId="701da52b-8f3d-48bb-b7e8-d5b255e5943e" providerId="ADAL" clId="{6F89B1F9-2AFA-3A4E-AFB2-62D8D69C7E70}" dt="2025-05-11T17:10:53.707" v="186" actId="26606"/>
          <ac:spMkLst>
            <pc:docMk/>
            <pc:sldMk cId="2917442901" sldId="270"/>
            <ac:spMk id="2" creationId="{48A37630-CE0D-1C98-39A1-744D34BF8723}"/>
          </ac:spMkLst>
        </pc:spChg>
        <pc:spChg chg="add">
          <ac:chgData name="Rishav Kumar Sharma" userId="701da52b-8f3d-48bb-b7e8-d5b255e5943e" providerId="ADAL" clId="{6F89B1F9-2AFA-3A4E-AFB2-62D8D69C7E70}" dt="2025-05-11T17:10:53.707" v="186" actId="26606"/>
          <ac:spMkLst>
            <pc:docMk/>
            <pc:sldMk cId="2917442901" sldId="270"/>
            <ac:spMk id="10" creationId="{D4771268-CB57-404A-9271-370EB28F6090}"/>
          </ac:spMkLst>
        </pc:spChg>
        <pc:picChg chg="mod">
          <ac:chgData name="Rishav Kumar Sharma" userId="701da52b-8f3d-48bb-b7e8-d5b255e5943e" providerId="ADAL" clId="{6F89B1F9-2AFA-3A4E-AFB2-62D8D69C7E70}" dt="2025-05-11T17:11:15.351" v="190" actId="1076"/>
          <ac:picMkLst>
            <pc:docMk/>
            <pc:sldMk cId="2917442901" sldId="270"/>
            <ac:picMk id="5" creationId="{95474159-579B-914C-0827-0ED36565DAAE}"/>
          </ac:picMkLst>
        </pc:picChg>
        <pc:picChg chg="add del mod">
          <ac:chgData name="Rishav Kumar Sharma" userId="701da52b-8f3d-48bb-b7e8-d5b255e5943e" providerId="ADAL" clId="{6F89B1F9-2AFA-3A4E-AFB2-62D8D69C7E70}" dt="2025-05-11T17:10:40.356" v="185" actId="21"/>
          <ac:picMkLst>
            <pc:docMk/>
            <pc:sldMk cId="2917442901" sldId="270"/>
            <ac:picMk id="6" creationId="{17070A01-5CC4-5D95-07BB-ED56D3303ACC}"/>
          </ac:picMkLst>
        </pc:picChg>
        <pc:picChg chg="add mod">
          <ac:chgData name="Rishav Kumar Sharma" userId="701da52b-8f3d-48bb-b7e8-d5b255e5943e" providerId="ADAL" clId="{6F89B1F9-2AFA-3A4E-AFB2-62D8D69C7E70}" dt="2025-05-11T17:11:25.843" v="192" actId="14100"/>
          <ac:picMkLst>
            <pc:docMk/>
            <pc:sldMk cId="2917442901" sldId="270"/>
            <ac:picMk id="7" creationId="{41B8E5F8-059E-133D-5089-AA447AC97C30}"/>
          </ac:picMkLst>
        </pc:picChg>
      </pc:sldChg>
      <pc:sldChg chg="addSp modSp mod setBg">
        <pc:chgData name="Rishav Kumar Sharma" userId="701da52b-8f3d-48bb-b7e8-d5b255e5943e" providerId="ADAL" clId="{6F89B1F9-2AFA-3A4E-AFB2-62D8D69C7E70}" dt="2025-05-11T17:11:47.282" v="194" actId="26606"/>
        <pc:sldMkLst>
          <pc:docMk/>
          <pc:sldMk cId="534291440" sldId="271"/>
        </pc:sldMkLst>
        <pc:spChg chg="mod">
          <ac:chgData name="Rishav Kumar Sharma" userId="701da52b-8f3d-48bb-b7e8-d5b255e5943e" providerId="ADAL" clId="{6F89B1F9-2AFA-3A4E-AFB2-62D8D69C7E70}" dt="2025-05-11T17:11:47.282" v="194" actId="26606"/>
          <ac:spMkLst>
            <pc:docMk/>
            <pc:sldMk cId="534291440" sldId="271"/>
            <ac:spMk id="2" creationId="{A18F82AF-0771-9802-6DD1-94B546EB82DF}"/>
          </ac:spMkLst>
        </pc:spChg>
        <pc:spChg chg="add">
          <ac:chgData name="Rishav Kumar Sharma" userId="701da52b-8f3d-48bb-b7e8-d5b255e5943e" providerId="ADAL" clId="{6F89B1F9-2AFA-3A4E-AFB2-62D8D69C7E70}" dt="2025-05-11T17:11:47.282" v="194" actId="26606"/>
          <ac:spMkLst>
            <pc:docMk/>
            <pc:sldMk cId="534291440" sldId="271"/>
            <ac:spMk id="10" creationId="{D4771268-CB57-404A-9271-370EB28F6090}"/>
          </ac:spMkLst>
        </pc:spChg>
        <pc:picChg chg="mod">
          <ac:chgData name="Rishav Kumar Sharma" userId="701da52b-8f3d-48bb-b7e8-d5b255e5943e" providerId="ADAL" clId="{6F89B1F9-2AFA-3A4E-AFB2-62D8D69C7E70}" dt="2025-05-11T17:11:47.282" v="194" actId="26606"/>
          <ac:picMkLst>
            <pc:docMk/>
            <pc:sldMk cId="534291440" sldId="271"/>
            <ac:picMk id="5" creationId="{CD50F048-B089-8C78-637D-2FD95867FCE3}"/>
          </ac:picMkLst>
        </pc:picChg>
      </pc:sldChg>
      <pc:sldChg chg="addSp modSp mod setBg">
        <pc:chgData name="Rishav Kumar Sharma" userId="701da52b-8f3d-48bb-b7e8-d5b255e5943e" providerId="ADAL" clId="{6F89B1F9-2AFA-3A4E-AFB2-62D8D69C7E70}" dt="2025-05-11T17:12:15.493" v="196" actId="26606"/>
        <pc:sldMkLst>
          <pc:docMk/>
          <pc:sldMk cId="3614067669" sldId="272"/>
        </pc:sldMkLst>
        <pc:spChg chg="mod">
          <ac:chgData name="Rishav Kumar Sharma" userId="701da52b-8f3d-48bb-b7e8-d5b255e5943e" providerId="ADAL" clId="{6F89B1F9-2AFA-3A4E-AFB2-62D8D69C7E70}" dt="2025-05-11T17:12:15.493" v="196" actId="26606"/>
          <ac:spMkLst>
            <pc:docMk/>
            <pc:sldMk cId="3614067669" sldId="272"/>
            <ac:spMk id="2" creationId="{B12DF125-20D1-C092-ADE0-7E8EC96FB526}"/>
          </ac:spMkLst>
        </pc:spChg>
        <pc:spChg chg="add">
          <ac:chgData name="Rishav Kumar Sharma" userId="701da52b-8f3d-48bb-b7e8-d5b255e5943e" providerId="ADAL" clId="{6F89B1F9-2AFA-3A4E-AFB2-62D8D69C7E70}" dt="2025-05-11T17:12:15.493" v="196" actId="26606"/>
          <ac:spMkLst>
            <pc:docMk/>
            <pc:sldMk cId="3614067669" sldId="272"/>
            <ac:spMk id="10" creationId="{D4771268-CB57-404A-9271-370EB28F6090}"/>
          </ac:spMkLst>
        </pc:spChg>
        <pc:picChg chg="mod">
          <ac:chgData name="Rishav Kumar Sharma" userId="701da52b-8f3d-48bb-b7e8-d5b255e5943e" providerId="ADAL" clId="{6F89B1F9-2AFA-3A4E-AFB2-62D8D69C7E70}" dt="2025-05-11T17:12:15.493" v="196" actId="26606"/>
          <ac:picMkLst>
            <pc:docMk/>
            <pc:sldMk cId="3614067669" sldId="272"/>
            <ac:picMk id="5" creationId="{946C6980-8FB9-4938-00E0-05E78D0FD7DF}"/>
          </ac:picMkLst>
        </pc:picChg>
      </pc:sldChg>
      <pc:sldChg chg="addSp delSp modSp mod setBg">
        <pc:chgData name="Rishav Kumar Sharma" userId="701da52b-8f3d-48bb-b7e8-d5b255e5943e" providerId="ADAL" clId="{6F89B1F9-2AFA-3A4E-AFB2-62D8D69C7E70}" dt="2025-05-11T17:14:36.570" v="225" actId="1076"/>
        <pc:sldMkLst>
          <pc:docMk/>
          <pc:sldMk cId="3086176817" sldId="273"/>
        </pc:sldMkLst>
        <pc:spChg chg="mod">
          <ac:chgData name="Rishav Kumar Sharma" userId="701da52b-8f3d-48bb-b7e8-d5b255e5943e" providerId="ADAL" clId="{6F89B1F9-2AFA-3A4E-AFB2-62D8D69C7E70}" dt="2025-05-11T17:12:48.632" v="200" actId="26606"/>
          <ac:spMkLst>
            <pc:docMk/>
            <pc:sldMk cId="3086176817" sldId="273"/>
            <ac:spMk id="2" creationId="{C22A587E-67F9-D9E1-1770-69FB51354097}"/>
          </ac:spMkLst>
        </pc:spChg>
        <pc:spChg chg="add del">
          <ac:chgData name="Rishav Kumar Sharma" userId="701da52b-8f3d-48bb-b7e8-d5b255e5943e" providerId="ADAL" clId="{6F89B1F9-2AFA-3A4E-AFB2-62D8D69C7E70}" dt="2025-05-11T17:12:48.628" v="199" actId="26606"/>
          <ac:spMkLst>
            <pc:docMk/>
            <pc:sldMk cId="3086176817" sldId="273"/>
            <ac:spMk id="10" creationId="{665DBBEF-238B-476B-96AB-8AAC3224ECEA}"/>
          </ac:spMkLst>
        </pc:spChg>
        <pc:spChg chg="add del">
          <ac:chgData name="Rishav Kumar Sharma" userId="701da52b-8f3d-48bb-b7e8-d5b255e5943e" providerId="ADAL" clId="{6F89B1F9-2AFA-3A4E-AFB2-62D8D69C7E70}" dt="2025-05-11T17:12:48.628" v="199" actId="26606"/>
          <ac:spMkLst>
            <pc:docMk/>
            <pc:sldMk cId="3086176817" sldId="273"/>
            <ac:spMk id="12" creationId="{3FCFB1DE-0B7E-48CC-BA90-B2AB0889F9D6}"/>
          </ac:spMkLst>
        </pc:spChg>
        <pc:spChg chg="add">
          <ac:chgData name="Rishav Kumar Sharma" userId="701da52b-8f3d-48bb-b7e8-d5b255e5943e" providerId="ADAL" clId="{6F89B1F9-2AFA-3A4E-AFB2-62D8D69C7E70}" dt="2025-05-11T17:12:48.632" v="200" actId="26606"/>
          <ac:spMkLst>
            <pc:docMk/>
            <pc:sldMk cId="3086176817" sldId="273"/>
            <ac:spMk id="14" creationId="{D4771268-CB57-404A-9271-370EB28F6090}"/>
          </ac:spMkLst>
        </pc:spChg>
        <pc:picChg chg="mod">
          <ac:chgData name="Rishav Kumar Sharma" userId="701da52b-8f3d-48bb-b7e8-d5b255e5943e" providerId="ADAL" clId="{6F89B1F9-2AFA-3A4E-AFB2-62D8D69C7E70}" dt="2025-05-11T17:14:22.559" v="223" actId="1076"/>
          <ac:picMkLst>
            <pc:docMk/>
            <pc:sldMk cId="3086176817" sldId="273"/>
            <ac:picMk id="5" creationId="{0BF5692D-11B4-8E6E-9729-F69EB3DFD3B6}"/>
          </ac:picMkLst>
        </pc:picChg>
        <pc:picChg chg="add mod modCrop">
          <ac:chgData name="Rishav Kumar Sharma" userId="701da52b-8f3d-48bb-b7e8-d5b255e5943e" providerId="ADAL" clId="{6F89B1F9-2AFA-3A4E-AFB2-62D8D69C7E70}" dt="2025-05-11T17:13:30.394" v="207"/>
          <ac:picMkLst>
            <pc:docMk/>
            <pc:sldMk cId="3086176817" sldId="273"/>
            <ac:picMk id="6" creationId="{2EF8A947-8009-9193-AAF5-6352D8F83295}"/>
          </ac:picMkLst>
        </pc:picChg>
        <pc:picChg chg="add mod">
          <ac:chgData name="Rishav Kumar Sharma" userId="701da52b-8f3d-48bb-b7e8-d5b255e5943e" providerId="ADAL" clId="{6F89B1F9-2AFA-3A4E-AFB2-62D8D69C7E70}" dt="2025-05-11T17:14:36.570" v="225" actId="1076"/>
          <ac:picMkLst>
            <pc:docMk/>
            <pc:sldMk cId="3086176817" sldId="273"/>
            <ac:picMk id="7" creationId="{0335D009-3C0F-F6E4-0644-BB92574005C9}"/>
          </ac:picMkLst>
        </pc:picChg>
      </pc:sldChg>
      <pc:sldChg chg="addSp delSp modSp del mod">
        <pc:chgData name="Rishav Kumar Sharma" userId="701da52b-8f3d-48bb-b7e8-d5b255e5943e" providerId="ADAL" clId="{6F89B1F9-2AFA-3A4E-AFB2-62D8D69C7E70}" dt="2025-05-11T17:15:14.690" v="231" actId="2696"/>
        <pc:sldMkLst>
          <pc:docMk/>
          <pc:sldMk cId="2093921877" sldId="274"/>
        </pc:sldMkLst>
        <pc:spChg chg="add del mod">
          <ac:chgData name="Rishav Kumar Sharma" userId="701da52b-8f3d-48bb-b7e8-d5b255e5943e" providerId="ADAL" clId="{6F89B1F9-2AFA-3A4E-AFB2-62D8D69C7E70}" dt="2025-05-11T17:13:38.531" v="210" actId="21"/>
          <ac:spMkLst>
            <pc:docMk/>
            <pc:sldMk cId="2093921877" sldId="274"/>
            <ac:spMk id="7" creationId="{B5758FB6-EA48-8B50-8131-9B4475C0BB7E}"/>
          </ac:spMkLst>
        </pc:spChg>
        <pc:spChg chg="add del mod">
          <ac:chgData name="Rishav Kumar Sharma" userId="701da52b-8f3d-48bb-b7e8-d5b255e5943e" providerId="ADAL" clId="{6F89B1F9-2AFA-3A4E-AFB2-62D8D69C7E70}" dt="2025-05-11T17:14:53.872" v="226" actId="931"/>
          <ac:spMkLst>
            <pc:docMk/>
            <pc:sldMk cId="2093921877" sldId="274"/>
            <ac:spMk id="9" creationId="{E546A499-8BBC-9C5C-5AA5-62CF731DADF9}"/>
          </ac:spMkLst>
        </pc:spChg>
        <pc:spChg chg="add mod">
          <ac:chgData name="Rishav Kumar Sharma" userId="701da52b-8f3d-48bb-b7e8-d5b255e5943e" providerId="ADAL" clId="{6F89B1F9-2AFA-3A4E-AFB2-62D8D69C7E70}" dt="2025-05-11T17:15:09.740" v="230" actId="21"/>
          <ac:spMkLst>
            <pc:docMk/>
            <pc:sldMk cId="2093921877" sldId="274"/>
            <ac:spMk id="13" creationId="{F6BE6EE2-6A11-31B6-29C9-595923459CA9}"/>
          </ac:spMkLst>
        </pc:spChg>
        <pc:picChg chg="add del mod modCrop">
          <ac:chgData name="Rishav Kumar Sharma" userId="701da52b-8f3d-48bb-b7e8-d5b255e5943e" providerId="ADAL" clId="{6F89B1F9-2AFA-3A4E-AFB2-62D8D69C7E70}" dt="2025-05-11T17:14:08.747" v="218" actId="21"/>
          <ac:picMkLst>
            <pc:docMk/>
            <pc:sldMk cId="2093921877" sldId="274"/>
            <ac:picMk id="5" creationId="{EBE8901A-E2F5-EBF3-80B9-37790922E8C5}"/>
          </ac:picMkLst>
        </pc:picChg>
        <pc:picChg chg="add del mod modCrop">
          <ac:chgData name="Rishav Kumar Sharma" userId="701da52b-8f3d-48bb-b7e8-d5b255e5943e" providerId="ADAL" clId="{6F89B1F9-2AFA-3A4E-AFB2-62D8D69C7E70}" dt="2025-05-11T17:15:09.740" v="230" actId="21"/>
          <ac:picMkLst>
            <pc:docMk/>
            <pc:sldMk cId="2093921877" sldId="274"/>
            <ac:picMk id="11" creationId="{051C0A95-D326-EF32-2206-5839C61F092C}"/>
          </ac:picMkLst>
        </pc:picChg>
      </pc:sldChg>
      <pc:sldChg chg="addSp modSp mod setBg">
        <pc:chgData name="Rishav Kumar Sharma" userId="701da52b-8f3d-48bb-b7e8-d5b255e5943e" providerId="ADAL" clId="{6F89B1F9-2AFA-3A4E-AFB2-62D8D69C7E70}" dt="2025-05-11T17:20:16.313" v="250"/>
        <pc:sldMkLst>
          <pc:docMk/>
          <pc:sldMk cId="3633481032" sldId="275"/>
        </pc:sldMkLst>
        <pc:spChg chg="mod">
          <ac:chgData name="Rishav Kumar Sharma" userId="701da52b-8f3d-48bb-b7e8-d5b255e5943e" providerId="ADAL" clId="{6F89B1F9-2AFA-3A4E-AFB2-62D8D69C7E70}" dt="2025-05-11T17:20:16.313" v="250"/>
          <ac:spMkLst>
            <pc:docMk/>
            <pc:sldMk cId="3633481032" sldId="275"/>
            <ac:spMk id="2" creationId="{2C120CAA-DC40-7E03-400B-C9086D022D0B}"/>
          </ac:spMkLst>
        </pc:spChg>
        <pc:spChg chg="add">
          <ac:chgData name="Rishav Kumar Sharma" userId="701da52b-8f3d-48bb-b7e8-d5b255e5943e" providerId="ADAL" clId="{6F89B1F9-2AFA-3A4E-AFB2-62D8D69C7E70}" dt="2025-05-11T17:19:32.327" v="249" actId="26606"/>
          <ac:spMkLst>
            <pc:docMk/>
            <pc:sldMk cId="3633481032" sldId="275"/>
            <ac:spMk id="10" creationId="{D4771268-CB57-404A-9271-370EB28F6090}"/>
          </ac:spMkLst>
        </pc:spChg>
        <pc:picChg chg="mod">
          <ac:chgData name="Rishav Kumar Sharma" userId="701da52b-8f3d-48bb-b7e8-d5b255e5943e" providerId="ADAL" clId="{6F89B1F9-2AFA-3A4E-AFB2-62D8D69C7E70}" dt="2025-05-11T17:19:32.327" v="249" actId="26606"/>
          <ac:picMkLst>
            <pc:docMk/>
            <pc:sldMk cId="3633481032" sldId="275"/>
            <ac:picMk id="5" creationId="{1C2552A5-1E98-983D-65B4-397B9874EDDC}"/>
          </ac:picMkLst>
        </pc:picChg>
      </pc:sldChg>
      <pc:sldChg chg="addSp modSp mod setBg">
        <pc:chgData name="Rishav Kumar Sharma" userId="701da52b-8f3d-48bb-b7e8-d5b255e5943e" providerId="ADAL" clId="{6F89B1F9-2AFA-3A4E-AFB2-62D8D69C7E70}" dt="2025-05-11T17:21:09.278" v="252" actId="26606"/>
        <pc:sldMkLst>
          <pc:docMk/>
          <pc:sldMk cId="3981341412" sldId="276"/>
        </pc:sldMkLst>
        <pc:spChg chg="mod">
          <ac:chgData name="Rishav Kumar Sharma" userId="701da52b-8f3d-48bb-b7e8-d5b255e5943e" providerId="ADAL" clId="{6F89B1F9-2AFA-3A4E-AFB2-62D8D69C7E70}" dt="2025-05-11T17:21:09.278" v="252" actId="26606"/>
          <ac:spMkLst>
            <pc:docMk/>
            <pc:sldMk cId="3981341412" sldId="276"/>
            <ac:spMk id="2" creationId="{D3E980D9-93A7-820A-DD03-BDB745B5A63A}"/>
          </ac:spMkLst>
        </pc:spChg>
        <pc:spChg chg="add">
          <ac:chgData name="Rishav Kumar Sharma" userId="701da52b-8f3d-48bb-b7e8-d5b255e5943e" providerId="ADAL" clId="{6F89B1F9-2AFA-3A4E-AFB2-62D8D69C7E70}" dt="2025-05-11T17:21:09.278" v="252" actId="26606"/>
          <ac:spMkLst>
            <pc:docMk/>
            <pc:sldMk cId="3981341412" sldId="276"/>
            <ac:spMk id="10" creationId="{D4771268-CB57-404A-9271-370EB28F6090}"/>
          </ac:spMkLst>
        </pc:spChg>
        <pc:picChg chg="mod">
          <ac:chgData name="Rishav Kumar Sharma" userId="701da52b-8f3d-48bb-b7e8-d5b255e5943e" providerId="ADAL" clId="{6F89B1F9-2AFA-3A4E-AFB2-62D8D69C7E70}" dt="2025-05-11T17:21:09.278" v="252" actId="26606"/>
          <ac:picMkLst>
            <pc:docMk/>
            <pc:sldMk cId="3981341412" sldId="276"/>
            <ac:picMk id="5" creationId="{A3391EED-34C3-3889-785D-763F0E921405}"/>
          </ac:picMkLst>
        </pc:picChg>
      </pc:sldChg>
      <pc:sldChg chg="addSp delSp modSp new del mod">
        <pc:chgData name="Rishav Kumar Sharma" userId="701da52b-8f3d-48bb-b7e8-d5b255e5943e" providerId="ADAL" clId="{6F89B1F9-2AFA-3A4E-AFB2-62D8D69C7E70}" dt="2025-05-11T17:19:12.281" v="247" actId="2696"/>
        <pc:sldMkLst>
          <pc:docMk/>
          <pc:sldMk cId="931355360" sldId="277"/>
        </pc:sldMkLst>
        <pc:spChg chg="del">
          <ac:chgData name="Rishav Kumar Sharma" userId="701da52b-8f3d-48bb-b7e8-d5b255e5943e" providerId="ADAL" clId="{6F89B1F9-2AFA-3A4E-AFB2-62D8D69C7E70}" dt="2025-05-11T17:15:50.657" v="233"/>
          <ac:spMkLst>
            <pc:docMk/>
            <pc:sldMk cId="931355360" sldId="277"/>
            <ac:spMk id="3" creationId="{0853C223-08FD-30EB-2AD1-73C6186DB38B}"/>
          </ac:spMkLst>
        </pc:spChg>
        <pc:spChg chg="add mod">
          <ac:chgData name="Rishav Kumar Sharma" userId="701da52b-8f3d-48bb-b7e8-d5b255e5943e" providerId="ADAL" clId="{6F89B1F9-2AFA-3A4E-AFB2-62D8D69C7E70}" dt="2025-05-11T17:19:04.910" v="246" actId="478"/>
          <ac:spMkLst>
            <pc:docMk/>
            <pc:sldMk cId="931355360" sldId="277"/>
            <ac:spMk id="6" creationId="{F667AF2C-1EE3-74CF-F954-61B447795F65}"/>
          </ac:spMkLst>
        </pc:spChg>
        <pc:picChg chg="add del mod">
          <ac:chgData name="Rishav Kumar Sharma" userId="701da52b-8f3d-48bb-b7e8-d5b255e5943e" providerId="ADAL" clId="{6F89B1F9-2AFA-3A4E-AFB2-62D8D69C7E70}" dt="2025-05-11T17:19:04.910" v="246" actId="478"/>
          <ac:picMkLst>
            <pc:docMk/>
            <pc:sldMk cId="931355360" sldId="277"/>
            <ac:picMk id="4" creationId="{A9B75905-9EAF-C2FC-8E53-16B04FB0DFC9}"/>
          </ac:picMkLst>
        </pc:picChg>
      </pc:sldChg>
      <pc:sldChg chg="addSp delSp modSp new mod setBg">
        <pc:chgData name="Rishav Kumar Sharma" userId="701da52b-8f3d-48bb-b7e8-d5b255e5943e" providerId="ADAL" clId="{6F89B1F9-2AFA-3A4E-AFB2-62D8D69C7E70}" dt="2025-05-11T17:21:55.371" v="260" actId="1076"/>
        <pc:sldMkLst>
          <pc:docMk/>
          <pc:sldMk cId="124831899" sldId="278"/>
        </pc:sldMkLst>
        <pc:spChg chg="mod">
          <ac:chgData name="Rishav Kumar Sharma" userId="701da52b-8f3d-48bb-b7e8-d5b255e5943e" providerId="ADAL" clId="{6F89B1F9-2AFA-3A4E-AFB2-62D8D69C7E70}" dt="2025-05-11T17:21:19.014" v="253" actId="26606"/>
          <ac:spMkLst>
            <pc:docMk/>
            <pc:sldMk cId="124831899" sldId="278"/>
            <ac:spMk id="2" creationId="{DF8B9BE3-C433-0D4C-22CC-CF47775AA1B7}"/>
          </ac:spMkLst>
        </pc:spChg>
        <pc:spChg chg="del mod">
          <ac:chgData name="Rishav Kumar Sharma" userId="701da52b-8f3d-48bb-b7e8-d5b255e5943e" providerId="ADAL" clId="{6F89B1F9-2AFA-3A4E-AFB2-62D8D69C7E70}" dt="2025-05-11T17:21:19.014" v="253" actId="26606"/>
          <ac:spMkLst>
            <pc:docMk/>
            <pc:sldMk cId="124831899" sldId="278"/>
            <ac:spMk id="3" creationId="{0D59F4DA-F501-E67B-58B5-40ACA8D6BDE0}"/>
          </ac:spMkLst>
        </pc:spChg>
        <pc:spChg chg="add">
          <ac:chgData name="Rishav Kumar Sharma" userId="701da52b-8f3d-48bb-b7e8-d5b255e5943e" providerId="ADAL" clId="{6F89B1F9-2AFA-3A4E-AFB2-62D8D69C7E70}" dt="2025-05-11T17:21:19.014" v="253" actId="26606"/>
          <ac:spMkLst>
            <pc:docMk/>
            <pc:sldMk cId="124831899" sldId="278"/>
            <ac:spMk id="9" creationId="{BACC6370-2D7E-4714-9D71-7542949D7D5D}"/>
          </ac:spMkLst>
        </pc:spChg>
        <pc:spChg chg="add">
          <ac:chgData name="Rishav Kumar Sharma" userId="701da52b-8f3d-48bb-b7e8-d5b255e5943e" providerId="ADAL" clId="{6F89B1F9-2AFA-3A4E-AFB2-62D8D69C7E70}" dt="2025-05-11T17:21:19.014" v="253" actId="26606"/>
          <ac:spMkLst>
            <pc:docMk/>
            <pc:sldMk cId="124831899" sldId="278"/>
            <ac:spMk id="11" creationId="{256B2C21-A230-48C0-8DF1-C46611373C44}"/>
          </ac:spMkLst>
        </pc:spChg>
        <pc:spChg chg="add">
          <ac:chgData name="Rishav Kumar Sharma" userId="701da52b-8f3d-48bb-b7e8-d5b255e5943e" providerId="ADAL" clId="{6F89B1F9-2AFA-3A4E-AFB2-62D8D69C7E70}" dt="2025-05-11T17:21:19.014" v="253" actId="26606"/>
          <ac:spMkLst>
            <pc:docMk/>
            <pc:sldMk cId="124831899" sldId="278"/>
            <ac:spMk id="13" creationId="{3847E18C-932D-4C95-AABA-FEC7C9499AD7}"/>
          </ac:spMkLst>
        </pc:spChg>
        <pc:spChg chg="add">
          <ac:chgData name="Rishav Kumar Sharma" userId="701da52b-8f3d-48bb-b7e8-d5b255e5943e" providerId="ADAL" clId="{6F89B1F9-2AFA-3A4E-AFB2-62D8D69C7E70}" dt="2025-05-11T17:21:19.014" v="253" actId="26606"/>
          <ac:spMkLst>
            <pc:docMk/>
            <pc:sldMk cId="124831899" sldId="278"/>
            <ac:spMk id="15" creationId="{3150CB11-0C61-439E-910F-5787759E72A0}"/>
          </ac:spMkLst>
        </pc:spChg>
        <pc:spChg chg="add">
          <ac:chgData name="Rishav Kumar Sharma" userId="701da52b-8f3d-48bb-b7e8-d5b255e5943e" providerId="ADAL" clId="{6F89B1F9-2AFA-3A4E-AFB2-62D8D69C7E70}" dt="2025-05-11T17:21:19.014" v="253" actId="26606"/>
          <ac:spMkLst>
            <pc:docMk/>
            <pc:sldMk cId="124831899" sldId="278"/>
            <ac:spMk id="17" creationId="{43F8A58B-5155-44CE-A5FF-7647B47D0A7A}"/>
          </ac:spMkLst>
        </pc:spChg>
        <pc:spChg chg="add">
          <ac:chgData name="Rishav Kumar Sharma" userId="701da52b-8f3d-48bb-b7e8-d5b255e5943e" providerId="ADAL" clId="{6F89B1F9-2AFA-3A4E-AFB2-62D8D69C7E70}" dt="2025-05-11T17:21:19.014" v="253" actId="26606"/>
          <ac:spMkLst>
            <pc:docMk/>
            <pc:sldMk cId="124831899" sldId="278"/>
            <ac:spMk id="19" creationId="{443F2ACA-E6D6-4028-82DD-F03C262D5DE6}"/>
          </ac:spMkLst>
        </pc:spChg>
        <pc:graphicFrameChg chg="add mod">
          <ac:chgData name="Rishav Kumar Sharma" userId="701da52b-8f3d-48bb-b7e8-d5b255e5943e" providerId="ADAL" clId="{6F89B1F9-2AFA-3A4E-AFB2-62D8D69C7E70}" dt="2025-05-11T17:21:55.371" v="260" actId="1076"/>
          <ac:graphicFrameMkLst>
            <pc:docMk/>
            <pc:sldMk cId="124831899" sldId="278"/>
            <ac:graphicFrameMk id="5" creationId="{05C1CA18-FDAD-B477-92FB-2C9759F0F0C4}"/>
          </ac:graphicFrameMkLst>
        </pc:graphicFrameChg>
      </pc:sldChg>
      <pc:sldChg chg="addSp delSp modSp new del mod setBg">
        <pc:chgData name="Rishav Kumar Sharma" userId="701da52b-8f3d-48bb-b7e8-d5b255e5943e" providerId="ADAL" clId="{6F89B1F9-2AFA-3A4E-AFB2-62D8D69C7E70}" dt="2025-05-12T06:32:55.538" v="292" actId="2696"/>
        <pc:sldMkLst>
          <pc:docMk/>
          <pc:sldMk cId="1993402771" sldId="279"/>
        </pc:sldMkLst>
        <pc:spChg chg="mod">
          <ac:chgData name="Rishav Kumar Sharma" userId="701da52b-8f3d-48bb-b7e8-d5b255e5943e" providerId="ADAL" clId="{6F89B1F9-2AFA-3A4E-AFB2-62D8D69C7E70}" dt="2025-05-12T06:32:28.841" v="286" actId="1076"/>
          <ac:spMkLst>
            <pc:docMk/>
            <pc:sldMk cId="1993402771" sldId="279"/>
            <ac:spMk id="2" creationId="{DC77FB44-81B7-0D8C-C1CE-0F24C7C31301}"/>
          </ac:spMkLst>
        </pc:spChg>
        <pc:spChg chg="del mod">
          <ac:chgData name="Rishav Kumar Sharma" userId="701da52b-8f3d-48bb-b7e8-d5b255e5943e" providerId="ADAL" clId="{6F89B1F9-2AFA-3A4E-AFB2-62D8D69C7E70}" dt="2025-05-11T17:22:08.202" v="263" actId="26606"/>
          <ac:spMkLst>
            <pc:docMk/>
            <pc:sldMk cId="1993402771" sldId="279"/>
            <ac:spMk id="3" creationId="{F67CDB42-7C44-D145-A07E-3CC5A4254DB1}"/>
          </ac:spMkLst>
        </pc:spChg>
        <pc:spChg chg="add del">
          <ac:chgData name="Rishav Kumar Sharma" userId="701da52b-8f3d-48bb-b7e8-d5b255e5943e" providerId="ADAL" clId="{6F89B1F9-2AFA-3A4E-AFB2-62D8D69C7E70}" dt="2025-05-11T17:22:08.188" v="262" actId="26606"/>
          <ac:spMkLst>
            <pc:docMk/>
            <pc:sldMk cId="1993402771" sldId="279"/>
            <ac:spMk id="8" creationId="{907EF6B7-1338-4443-8C46-6A318D952DFD}"/>
          </ac:spMkLst>
        </pc:spChg>
        <pc:spChg chg="add del">
          <ac:chgData name="Rishav Kumar Sharma" userId="701da52b-8f3d-48bb-b7e8-d5b255e5943e" providerId="ADAL" clId="{6F89B1F9-2AFA-3A4E-AFB2-62D8D69C7E70}" dt="2025-05-11T17:22:08.188" v="262" actId="26606"/>
          <ac:spMkLst>
            <pc:docMk/>
            <pc:sldMk cId="1993402771" sldId="279"/>
            <ac:spMk id="10" creationId="{DAAE4CDD-124C-4DCF-9584-B6033B545DD5}"/>
          </ac:spMkLst>
        </pc:spChg>
        <pc:spChg chg="add del">
          <ac:chgData name="Rishav Kumar Sharma" userId="701da52b-8f3d-48bb-b7e8-d5b255e5943e" providerId="ADAL" clId="{6F89B1F9-2AFA-3A4E-AFB2-62D8D69C7E70}" dt="2025-05-11T17:22:08.188" v="262" actId="26606"/>
          <ac:spMkLst>
            <pc:docMk/>
            <pc:sldMk cId="1993402771" sldId="279"/>
            <ac:spMk id="12" creationId="{081E4A58-353D-44AE-B2FC-2A74E2E400F7}"/>
          </ac:spMkLst>
        </pc:spChg>
        <pc:spChg chg="add">
          <ac:chgData name="Rishav Kumar Sharma" userId="701da52b-8f3d-48bb-b7e8-d5b255e5943e" providerId="ADAL" clId="{6F89B1F9-2AFA-3A4E-AFB2-62D8D69C7E70}" dt="2025-05-11T17:22:08.202" v="263" actId="26606"/>
          <ac:spMkLst>
            <pc:docMk/>
            <pc:sldMk cId="1993402771" sldId="279"/>
            <ac:spMk id="14" creationId="{E51BA4DF-2BD4-4EC2-B1DB-B27C8AC71864}"/>
          </ac:spMkLst>
        </pc:spChg>
        <pc:graphicFrameChg chg="add mod">
          <ac:chgData name="Rishav Kumar Sharma" userId="701da52b-8f3d-48bb-b7e8-d5b255e5943e" providerId="ADAL" clId="{6F89B1F9-2AFA-3A4E-AFB2-62D8D69C7E70}" dt="2025-05-12T06:32:28.207" v="285" actId="1076"/>
          <ac:graphicFrameMkLst>
            <pc:docMk/>
            <pc:sldMk cId="1993402771" sldId="279"/>
            <ac:graphicFrameMk id="5" creationId="{8D25B817-3FC2-BCA3-63D5-6852F9FB4040}"/>
          </ac:graphicFrameMkLst>
        </pc:graphicFrameChg>
        <pc:picChg chg="add mod">
          <ac:chgData name="Rishav Kumar Sharma" userId="701da52b-8f3d-48bb-b7e8-d5b255e5943e" providerId="ADAL" clId="{6F89B1F9-2AFA-3A4E-AFB2-62D8D69C7E70}" dt="2025-05-12T06:32:31.216" v="291" actId="931"/>
          <ac:picMkLst>
            <pc:docMk/>
            <pc:sldMk cId="1993402771" sldId="279"/>
            <ac:picMk id="4" creationId="{5D4B6941-7378-16DB-2818-2C22A0730506}"/>
          </ac:picMkLst>
        </pc:picChg>
        <pc:picChg chg="add mod">
          <ac:chgData name="Rishav Kumar Sharma" userId="701da52b-8f3d-48bb-b7e8-d5b255e5943e" providerId="ADAL" clId="{6F89B1F9-2AFA-3A4E-AFB2-62D8D69C7E70}" dt="2025-05-11T17:22:16.161" v="264" actId="27614"/>
          <ac:picMkLst>
            <pc:docMk/>
            <pc:sldMk cId="1993402771" sldId="279"/>
            <ac:picMk id="6" creationId="{4E7CA118-6274-0D1F-F35E-ACF5693C17E8}"/>
          </ac:picMkLst>
        </pc:picChg>
      </pc:sldChg>
      <pc:sldChg chg="addSp delSp modSp new mod setBg">
        <pc:chgData name="Rishav Kumar Sharma" userId="701da52b-8f3d-48bb-b7e8-d5b255e5943e" providerId="ADAL" clId="{6F89B1F9-2AFA-3A4E-AFB2-62D8D69C7E70}" dt="2025-05-12T06:30:19.257" v="269" actId="26606"/>
        <pc:sldMkLst>
          <pc:docMk/>
          <pc:sldMk cId="813054951" sldId="280"/>
        </pc:sldMkLst>
        <pc:spChg chg="del">
          <ac:chgData name="Rishav Kumar Sharma" userId="701da52b-8f3d-48bb-b7e8-d5b255e5943e" providerId="ADAL" clId="{6F89B1F9-2AFA-3A4E-AFB2-62D8D69C7E70}" dt="2025-05-12T06:30:19.257" v="269" actId="26606"/>
          <ac:spMkLst>
            <pc:docMk/>
            <pc:sldMk cId="813054951" sldId="280"/>
            <ac:spMk id="2" creationId="{98EA40B0-191B-D666-FC2E-794AF713249D}"/>
          </ac:spMkLst>
        </pc:spChg>
        <pc:spChg chg="del">
          <ac:chgData name="Rishav Kumar Sharma" userId="701da52b-8f3d-48bb-b7e8-d5b255e5943e" providerId="ADAL" clId="{6F89B1F9-2AFA-3A4E-AFB2-62D8D69C7E70}" dt="2025-05-12T06:30:12.864" v="266" actId="931"/>
          <ac:spMkLst>
            <pc:docMk/>
            <pc:sldMk cId="813054951" sldId="280"/>
            <ac:spMk id="3" creationId="{66A9CF0E-DFC2-6EE2-2994-7317B3B07F59}"/>
          </ac:spMkLst>
        </pc:spChg>
        <pc:picChg chg="add mod">
          <ac:chgData name="Rishav Kumar Sharma" userId="701da52b-8f3d-48bb-b7e8-d5b255e5943e" providerId="ADAL" clId="{6F89B1F9-2AFA-3A4E-AFB2-62D8D69C7E70}" dt="2025-05-12T06:30:19.257" v="269" actId="26606"/>
          <ac:picMkLst>
            <pc:docMk/>
            <pc:sldMk cId="813054951" sldId="280"/>
            <ac:picMk id="5" creationId="{E23166AA-8A6D-6BA3-39F2-8FB86CA329C7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612947-9527-4E70-AB65-E274C2D973B9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6D10346-2940-4F82-A03D-5909E71D6632}">
      <dgm:prSet/>
      <dgm:spPr/>
      <dgm:t>
        <a:bodyPr/>
        <a:lstStyle/>
        <a:p>
          <a:r>
            <a:rPr lang="en-IN"/>
            <a:t>Analysis</a:t>
          </a:r>
          <a:endParaRPr lang="en-US"/>
        </a:p>
      </dgm:t>
    </dgm:pt>
    <dgm:pt modelId="{7963D167-E4A7-4D6C-A19D-F912D3EE1D28}" type="parTrans" cxnId="{B37FD500-16F9-4B11-ACE0-C656B3B890CA}">
      <dgm:prSet/>
      <dgm:spPr/>
      <dgm:t>
        <a:bodyPr/>
        <a:lstStyle/>
        <a:p>
          <a:endParaRPr lang="en-US"/>
        </a:p>
      </dgm:t>
    </dgm:pt>
    <dgm:pt modelId="{CD257EAC-B04C-48B9-B4BA-AE2892664E0A}" type="sibTrans" cxnId="{B37FD500-16F9-4B11-ACE0-C656B3B890CA}">
      <dgm:prSet/>
      <dgm:spPr/>
      <dgm:t>
        <a:bodyPr/>
        <a:lstStyle/>
        <a:p>
          <a:endParaRPr lang="en-US"/>
        </a:p>
      </dgm:t>
    </dgm:pt>
    <dgm:pt modelId="{AE88C6D0-F381-407A-BDF7-C1F813FCDD26}">
      <dgm:prSet/>
      <dgm:spPr/>
      <dgm:t>
        <a:bodyPr/>
        <a:lstStyle/>
        <a:p>
          <a:r>
            <a:rPr lang="en-IN"/>
            <a:t>Understanding Netflix’s Data Driver Success</a:t>
          </a:r>
          <a:endParaRPr lang="en-US"/>
        </a:p>
      </dgm:t>
    </dgm:pt>
    <dgm:pt modelId="{F0824FE8-013B-45B8-97F7-2706C1BE5059}" type="parTrans" cxnId="{B42046DF-0AC2-4A7B-B1CA-BA1330A10036}">
      <dgm:prSet/>
      <dgm:spPr/>
      <dgm:t>
        <a:bodyPr/>
        <a:lstStyle/>
        <a:p>
          <a:endParaRPr lang="en-US"/>
        </a:p>
      </dgm:t>
    </dgm:pt>
    <dgm:pt modelId="{CC928B56-8E3B-47DC-9550-D69E95404726}" type="sibTrans" cxnId="{B42046DF-0AC2-4A7B-B1CA-BA1330A10036}">
      <dgm:prSet/>
      <dgm:spPr/>
      <dgm:t>
        <a:bodyPr/>
        <a:lstStyle/>
        <a:p>
          <a:endParaRPr lang="en-US"/>
        </a:p>
      </dgm:t>
    </dgm:pt>
    <dgm:pt modelId="{5164D0C9-880A-4CE0-AA8C-16E15EEC0B47}">
      <dgm:prSet/>
      <dgm:spPr/>
      <dgm:t>
        <a:bodyPr/>
        <a:lstStyle/>
        <a:p>
          <a:r>
            <a:rPr lang="en-IN"/>
            <a:t>• Data Analytics as a Core Strategy</a:t>
          </a:r>
          <a:endParaRPr lang="en-US"/>
        </a:p>
      </dgm:t>
    </dgm:pt>
    <dgm:pt modelId="{4F4B3285-0E0D-49A3-AD7D-9686562BD70E}" type="parTrans" cxnId="{D524357C-F180-4770-939E-F15F9D123966}">
      <dgm:prSet/>
      <dgm:spPr/>
      <dgm:t>
        <a:bodyPr/>
        <a:lstStyle/>
        <a:p>
          <a:endParaRPr lang="en-US"/>
        </a:p>
      </dgm:t>
    </dgm:pt>
    <dgm:pt modelId="{0E1C66EA-A99D-4C5B-B98F-3DA82E4BC51B}" type="sibTrans" cxnId="{D524357C-F180-4770-939E-F15F9D123966}">
      <dgm:prSet/>
      <dgm:spPr/>
      <dgm:t>
        <a:bodyPr/>
        <a:lstStyle/>
        <a:p>
          <a:endParaRPr lang="en-US"/>
        </a:p>
      </dgm:t>
    </dgm:pt>
    <dgm:pt modelId="{0974C864-2F3A-4559-9302-5E0A0B67E99F}">
      <dgm:prSet/>
      <dgm:spPr/>
      <dgm:t>
        <a:bodyPr/>
        <a:lstStyle/>
        <a:p>
          <a:r>
            <a:rPr lang="en-IN"/>
            <a:t>• Importance of Data Cleaning</a:t>
          </a:r>
          <a:endParaRPr lang="en-US"/>
        </a:p>
      </dgm:t>
    </dgm:pt>
    <dgm:pt modelId="{7C52F8DB-B4D3-44B5-91FB-7C66CAED2709}" type="parTrans" cxnId="{7D587870-70AA-4798-99F5-3FC5C9691ABF}">
      <dgm:prSet/>
      <dgm:spPr/>
      <dgm:t>
        <a:bodyPr/>
        <a:lstStyle/>
        <a:p>
          <a:endParaRPr lang="en-US"/>
        </a:p>
      </dgm:t>
    </dgm:pt>
    <dgm:pt modelId="{E4103471-52BF-4CE6-A5A2-542EFEC31A75}" type="sibTrans" cxnId="{7D587870-70AA-4798-99F5-3FC5C9691ABF}">
      <dgm:prSet/>
      <dgm:spPr/>
      <dgm:t>
        <a:bodyPr/>
        <a:lstStyle/>
        <a:p>
          <a:endParaRPr lang="en-US"/>
        </a:p>
      </dgm:t>
    </dgm:pt>
    <dgm:pt modelId="{CD172179-16D8-42E6-AB03-FE768043D64E}">
      <dgm:prSet/>
      <dgm:spPr/>
      <dgm:t>
        <a:bodyPr/>
        <a:lstStyle/>
        <a:p>
          <a:r>
            <a:rPr lang="en-IN"/>
            <a:t>• Visualization for Insight</a:t>
          </a:r>
          <a:endParaRPr lang="en-US"/>
        </a:p>
      </dgm:t>
    </dgm:pt>
    <dgm:pt modelId="{3AED7C9E-BAF7-4DF3-B403-47F0D43D264D}" type="parTrans" cxnId="{85FE3C32-FD31-4BF6-A9E3-0BEA12D8BA36}">
      <dgm:prSet/>
      <dgm:spPr/>
      <dgm:t>
        <a:bodyPr/>
        <a:lstStyle/>
        <a:p>
          <a:endParaRPr lang="en-US"/>
        </a:p>
      </dgm:t>
    </dgm:pt>
    <dgm:pt modelId="{E656A60E-F907-4866-AA25-7043810D61ED}" type="sibTrans" cxnId="{85FE3C32-FD31-4BF6-A9E3-0BEA12D8BA36}">
      <dgm:prSet/>
      <dgm:spPr/>
      <dgm:t>
        <a:bodyPr/>
        <a:lstStyle/>
        <a:p>
          <a:endParaRPr lang="en-US"/>
        </a:p>
      </dgm:t>
    </dgm:pt>
    <dgm:pt modelId="{25BAF49C-C048-4DEB-8E72-57A343F9D24B}">
      <dgm:prSet/>
      <dgm:spPr/>
      <dgm:t>
        <a:bodyPr/>
        <a:lstStyle/>
        <a:p>
          <a:r>
            <a:rPr lang="en-IN"/>
            <a:t>• Machine Learning for Personalization</a:t>
          </a:r>
          <a:endParaRPr lang="en-US"/>
        </a:p>
      </dgm:t>
    </dgm:pt>
    <dgm:pt modelId="{DC8D5C84-11EE-449E-B74B-C344A7A0A00D}" type="parTrans" cxnId="{8950C1AD-FD64-4276-B30F-E794E2733EF4}">
      <dgm:prSet/>
      <dgm:spPr/>
      <dgm:t>
        <a:bodyPr/>
        <a:lstStyle/>
        <a:p>
          <a:endParaRPr lang="en-US"/>
        </a:p>
      </dgm:t>
    </dgm:pt>
    <dgm:pt modelId="{FBF988B9-0BEA-4F22-B84C-24B66A631AE9}" type="sibTrans" cxnId="{8950C1AD-FD64-4276-B30F-E794E2733EF4}">
      <dgm:prSet/>
      <dgm:spPr/>
      <dgm:t>
        <a:bodyPr/>
        <a:lstStyle/>
        <a:p>
          <a:endParaRPr lang="en-US"/>
        </a:p>
      </dgm:t>
    </dgm:pt>
    <dgm:pt modelId="{46DA323C-7190-424E-8A98-B5BF269D5B6A}">
      <dgm:prSet/>
      <dgm:spPr/>
      <dgm:t>
        <a:bodyPr/>
        <a:lstStyle/>
        <a:p>
          <a:r>
            <a:rPr lang="en-IN"/>
            <a:t>• Challenges in Data Management</a:t>
          </a:r>
          <a:endParaRPr lang="en-US"/>
        </a:p>
      </dgm:t>
    </dgm:pt>
    <dgm:pt modelId="{8922A9DA-28A4-413C-814C-2D69CBA47F24}" type="parTrans" cxnId="{4F5AAC51-DE77-4F42-A7DE-BD6A67221FD5}">
      <dgm:prSet/>
      <dgm:spPr/>
      <dgm:t>
        <a:bodyPr/>
        <a:lstStyle/>
        <a:p>
          <a:endParaRPr lang="en-US"/>
        </a:p>
      </dgm:t>
    </dgm:pt>
    <dgm:pt modelId="{5EAD1BF9-BDF9-4897-B4C0-25733F22FCE8}" type="sibTrans" cxnId="{4F5AAC51-DE77-4F42-A7DE-BD6A67221FD5}">
      <dgm:prSet/>
      <dgm:spPr/>
      <dgm:t>
        <a:bodyPr/>
        <a:lstStyle/>
        <a:p>
          <a:endParaRPr lang="en-US"/>
        </a:p>
      </dgm:t>
    </dgm:pt>
    <dgm:pt modelId="{8C03B604-ADEF-654C-9EB0-3347AF82AD4C}" type="pres">
      <dgm:prSet presAssocID="{B9612947-9527-4E70-AB65-E274C2D973B9}" presName="linear" presStyleCnt="0">
        <dgm:presLayoutVars>
          <dgm:animLvl val="lvl"/>
          <dgm:resizeHandles val="exact"/>
        </dgm:presLayoutVars>
      </dgm:prSet>
      <dgm:spPr/>
    </dgm:pt>
    <dgm:pt modelId="{D0B5C886-802A-9245-89E6-B856DC1ECFF8}" type="pres">
      <dgm:prSet presAssocID="{E6D10346-2940-4F82-A03D-5909E71D6632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CBFC6816-EACE-0D4A-93FC-16F452DFE778}" type="pres">
      <dgm:prSet presAssocID="{CD257EAC-B04C-48B9-B4BA-AE2892664E0A}" presName="spacer" presStyleCnt="0"/>
      <dgm:spPr/>
    </dgm:pt>
    <dgm:pt modelId="{AAF0623D-33BD-E245-8E6A-82F28AA728FD}" type="pres">
      <dgm:prSet presAssocID="{AE88C6D0-F381-407A-BDF7-C1F813FCDD26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CCA71318-5557-4D4E-B9D6-DD92CF2BB479}" type="pres">
      <dgm:prSet presAssocID="{CC928B56-8E3B-47DC-9550-D69E95404726}" presName="spacer" presStyleCnt="0"/>
      <dgm:spPr/>
    </dgm:pt>
    <dgm:pt modelId="{A28F293C-A8DA-7E45-AAA5-A0D228BEB476}" type="pres">
      <dgm:prSet presAssocID="{5164D0C9-880A-4CE0-AA8C-16E15EEC0B47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506A9395-7F35-F245-8A34-F393DB939DFE}" type="pres">
      <dgm:prSet presAssocID="{0E1C66EA-A99D-4C5B-B98F-3DA82E4BC51B}" presName="spacer" presStyleCnt="0"/>
      <dgm:spPr/>
    </dgm:pt>
    <dgm:pt modelId="{8A2F62BB-5E5D-904B-B823-88F147A03C65}" type="pres">
      <dgm:prSet presAssocID="{0974C864-2F3A-4559-9302-5E0A0B67E99F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439DD87A-113B-C44D-873A-1DF3373D8159}" type="pres">
      <dgm:prSet presAssocID="{E4103471-52BF-4CE6-A5A2-542EFEC31A75}" presName="spacer" presStyleCnt="0"/>
      <dgm:spPr/>
    </dgm:pt>
    <dgm:pt modelId="{97CD6440-7F5E-0A4A-AFD5-4831B9B694A2}" type="pres">
      <dgm:prSet presAssocID="{CD172179-16D8-42E6-AB03-FE768043D64E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7ACF588E-C42E-794F-A04D-D7CDE3A30B31}" type="pres">
      <dgm:prSet presAssocID="{E656A60E-F907-4866-AA25-7043810D61ED}" presName="spacer" presStyleCnt="0"/>
      <dgm:spPr/>
    </dgm:pt>
    <dgm:pt modelId="{9426B08B-5AB1-924F-9FD5-9BE5352AE06D}" type="pres">
      <dgm:prSet presAssocID="{25BAF49C-C048-4DEB-8E72-57A343F9D24B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DE0E7392-778C-194F-81EC-209E7EE81EC7}" type="pres">
      <dgm:prSet presAssocID="{FBF988B9-0BEA-4F22-B84C-24B66A631AE9}" presName="spacer" presStyleCnt="0"/>
      <dgm:spPr/>
    </dgm:pt>
    <dgm:pt modelId="{958CE4DF-9480-6441-B19C-16C0962E1B33}" type="pres">
      <dgm:prSet presAssocID="{46DA323C-7190-424E-8A98-B5BF269D5B6A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B37FD500-16F9-4B11-ACE0-C656B3B890CA}" srcId="{B9612947-9527-4E70-AB65-E274C2D973B9}" destId="{E6D10346-2940-4F82-A03D-5909E71D6632}" srcOrd="0" destOrd="0" parTransId="{7963D167-E4A7-4D6C-A19D-F912D3EE1D28}" sibTransId="{CD257EAC-B04C-48B9-B4BA-AE2892664E0A}"/>
    <dgm:cxn modelId="{B4F3A504-3C91-8A44-951B-588F03E2B26A}" type="presOf" srcId="{AE88C6D0-F381-407A-BDF7-C1F813FCDD26}" destId="{AAF0623D-33BD-E245-8E6A-82F28AA728FD}" srcOrd="0" destOrd="0" presId="urn:microsoft.com/office/officeart/2005/8/layout/vList2"/>
    <dgm:cxn modelId="{779F8720-A83F-FA40-BF68-508F03D1ADCE}" type="presOf" srcId="{E6D10346-2940-4F82-A03D-5909E71D6632}" destId="{D0B5C886-802A-9245-89E6-B856DC1ECFF8}" srcOrd="0" destOrd="0" presId="urn:microsoft.com/office/officeart/2005/8/layout/vList2"/>
    <dgm:cxn modelId="{85FE3C32-FD31-4BF6-A9E3-0BEA12D8BA36}" srcId="{B9612947-9527-4E70-AB65-E274C2D973B9}" destId="{CD172179-16D8-42E6-AB03-FE768043D64E}" srcOrd="4" destOrd="0" parTransId="{3AED7C9E-BAF7-4DF3-B403-47F0D43D264D}" sibTransId="{E656A60E-F907-4866-AA25-7043810D61ED}"/>
    <dgm:cxn modelId="{66706033-D593-554C-9CE4-BDBFBBB3C2DE}" type="presOf" srcId="{46DA323C-7190-424E-8A98-B5BF269D5B6A}" destId="{958CE4DF-9480-6441-B19C-16C0962E1B33}" srcOrd="0" destOrd="0" presId="urn:microsoft.com/office/officeart/2005/8/layout/vList2"/>
    <dgm:cxn modelId="{837FCD3B-6A44-7548-B853-0DF3D62055D1}" type="presOf" srcId="{5164D0C9-880A-4CE0-AA8C-16E15EEC0B47}" destId="{A28F293C-A8DA-7E45-AAA5-A0D228BEB476}" srcOrd="0" destOrd="0" presId="urn:microsoft.com/office/officeart/2005/8/layout/vList2"/>
    <dgm:cxn modelId="{4F5AAC51-DE77-4F42-A7DE-BD6A67221FD5}" srcId="{B9612947-9527-4E70-AB65-E274C2D973B9}" destId="{46DA323C-7190-424E-8A98-B5BF269D5B6A}" srcOrd="6" destOrd="0" parTransId="{8922A9DA-28A4-413C-814C-2D69CBA47F24}" sibTransId="{5EAD1BF9-BDF9-4897-B4C0-25733F22FCE8}"/>
    <dgm:cxn modelId="{18AEF26A-5D67-1E4F-8C90-A0B774950830}" type="presOf" srcId="{CD172179-16D8-42E6-AB03-FE768043D64E}" destId="{97CD6440-7F5E-0A4A-AFD5-4831B9B694A2}" srcOrd="0" destOrd="0" presId="urn:microsoft.com/office/officeart/2005/8/layout/vList2"/>
    <dgm:cxn modelId="{7D587870-70AA-4798-99F5-3FC5C9691ABF}" srcId="{B9612947-9527-4E70-AB65-E274C2D973B9}" destId="{0974C864-2F3A-4559-9302-5E0A0B67E99F}" srcOrd="3" destOrd="0" parTransId="{7C52F8DB-B4D3-44B5-91FB-7C66CAED2709}" sibTransId="{E4103471-52BF-4CE6-A5A2-542EFEC31A75}"/>
    <dgm:cxn modelId="{D524357C-F180-4770-939E-F15F9D123966}" srcId="{B9612947-9527-4E70-AB65-E274C2D973B9}" destId="{5164D0C9-880A-4CE0-AA8C-16E15EEC0B47}" srcOrd="2" destOrd="0" parTransId="{4F4B3285-0E0D-49A3-AD7D-9686562BD70E}" sibTransId="{0E1C66EA-A99D-4C5B-B98F-3DA82E4BC51B}"/>
    <dgm:cxn modelId="{8950C1AD-FD64-4276-B30F-E794E2733EF4}" srcId="{B9612947-9527-4E70-AB65-E274C2D973B9}" destId="{25BAF49C-C048-4DEB-8E72-57A343F9D24B}" srcOrd="5" destOrd="0" parTransId="{DC8D5C84-11EE-449E-B74B-C344A7A0A00D}" sibTransId="{FBF988B9-0BEA-4F22-B84C-24B66A631AE9}"/>
    <dgm:cxn modelId="{4D2C92BB-F23C-C647-B471-8F23AF1BFBE2}" type="presOf" srcId="{0974C864-2F3A-4559-9302-5E0A0B67E99F}" destId="{8A2F62BB-5E5D-904B-B823-88F147A03C65}" srcOrd="0" destOrd="0" presId="urn:microsoft.com/office/officeart/2005/8/layout/vList2"/>
    <dgm:cxn modelId="{BCF24EBF-09AC-284F-A444-E86E6CE8E6CC}" type="presOf" srcId="{25BAF49C-C048-4DEB-8E72-57A343F9D24B}" destId="{9426B08B-5AB1-924F-9FD5-9BE5352AE06D}" srcOrd="0" destOrd="0" presId="urn:microsoft.com/office/officeart/2005/8/layout/vList2"/>
    <dgm:cxn modelId="{D14CBAD8-2812-834D-958F-EC0D0F4CCC8C}" type="presOf" srcId="{B9612947-9527-4E70-AB65-E274C2D973B9}" destId="{8C03B604-ADEF-654C-9EB0-3347AF82AD4C}" srcOrd="0" destOrd="0" presId="urn:microsoft.com/office/officeart/2005/8/layout/vList2"/>
    <dgm:cxn modelId="{B42046DF-0AC2-4A7B-B1CA-BA1330A10036}" srcId="{B9612947-9527-4E70-AB65-E274C2D973B9}" destId="{AE88C6D0-F381-407A-BDF7-C1F813FCDD26}" srcOrd="1" destOrd="0" parTransId="{F0824FE8-013B-45B8-97F7-2706C1BE5059}" sibTransId="{CC928B56-8E3B-47DC-9550-D69E95404726}"/>
    <dgm:cxn modelId="{DB7C47DC-DAEB-D540-A5A1-0D7C151AC253}" type="presParOf" srcId="{8C03B604-ADEF-654C-9EB0-3347AF82AD4C}" destId="{D0B5C886-802A-9245-89E6-B856DC1ECFF8}" srcOrd="0" destOrd="0" presId="urn:microsoft.com/office/officeart/2005/8/layout/vList2"/>
    <dgm:cxn modelId="{B94E94AB-35B4-9041-8358-E6527FDEA8C3}" type="presParOf" srcId="{8C03B604-ADEF-654C-9EB0-3347AF82AD4C}" destId="{CBFC6816-EACE-0D4A-93FC-16F452DFE778}" srcOrd="1" destOrd="0" presId="urn:microsoft.com/office/officeart/2005/8/layout/vList2"/>
    <dgm:cxn modelId="{DBE7538A-0D73-AF48-AF7F-6584E2CBC1D1}" type="presParOf" srcId="{8C03B604-ADEF-654C-9EB0-3347AF82AD4C}" destId="{AAF0623D-33BD-E245-8E6A-82F28AA728FD}" srcOrd="2" destOrd="0" presId="urn:microsoft.com/office/officeart/2005/8/layout/vList2"/>
    <dgm:cxn modelId="{FF281E5B-C7E2-3E44-B1AC-36A6C54EF31D}" type="presParOf" srcId="{8C03B604-ADEF-654C-9EB0-3347AF82AD4C}" destId="{CCA71318-5557-4D4E-B9D6-DD92CF2BB479}" srcOrd="3" destOrd="0" presId="urn:microsoft.com/office/officeart/2005/8/layout/vList2"/>
    <dgm:cxn modelId="{E6B50F48-18E5-874A-852C-B13B45F96E25}" type="presParOf" srcId="{8C03B604-ADEF-654C-9EB0-3347AF82AD4C}" destId="{A28F293C-A8DA-7E45-AAA5-A0D228BEB476}" srcOrd="4" destOrd="0" presId="urn:microsoft.com/office/officeart/2005/8/layout/vList2"/>
    <dgm:cxn modelId="{E4850EBC-87EC-9646-A111-CE526CC51E95}" type="presParOf" srcId="{8C03B604-ADEF-654C-9EB0-3347AF82AD4C}" destId="{506A9395-7F35-F245-8A34-F393DB939DFE}" srcOrd="5" destOrd="0" presId="urn:microsoft.com/office/officeart/2005/8/layout/vList2"/>
    <dgm:cxn modelId="{E9C14F84-CE72-7447-8C8E-98F5802183ED}" type="presParOf" srcId="{8C03B604-ADEF-654C-9EB0-3347AF82AD4C}" destId="{8A2F62BB-5E5D-904B-B823-88F147A03C65}" srcOrd="6" destOrd="0" presId="urn:microsoft.com/office/officeart/2005/8/layout/vList2"/>
    <dgm:cxn modelId="{9232E2FB-FE64-0942-9240-83DDAB7BCD9B}" type="presParOf" srcId="{8C03B604-ADEF-654C-9EB0-3347AF82AD4C}" destId="{439DD87A-113B-C44D-873A-1DF3373D8159}" srcOrd="7" destOrd="0" presId="urn:microsoft.com/office/officeart/2005/8/layout/vList2"/>
    <dgm:cxn modelId="{E0A7D54E-6B46-4B4C-843B-4E95549B41D8}" type="presParOf" srcId="{8C03B604-ADEF-654C-9EB0-3347AF82AD4C}" destId="{97CD6440-7F5E-0A4A-AFD5-4831B9B694A2}" srcOrd="8" destOrd="0" presId="urn:microsoft.com/office/officeart/2005/8/layout/vList2"/>
    <dgm:cxn modelId="{20F72300-A4A8-6545-8AAD-8CE101BE7A54}" type="presParOf" srcId="{8C03B604-ADEF-654C-9EB0-3347AF82AD4C}" destId="{7ACF588E-C42E-794F-A04D-D7CDE3A30B31}" srcOrd="9" destOrd="0" presId="urn:microsoft.com/office/officeart/2005/8/layout/vList2"/>
    <dgm:cxn modelId="{93768953-6A65-5E4B-9737-FAC9F0B4B0F0}" type="presParOf" srcId="{8C03B604-ADEF-654C-9EB0-3347AF82AD4C}" destId="{9426B08B-5AB1-924F-9FD5-9BE5352AE06D}" srcOrd="10" destOrd="0" presId="urn:microsoft.com/office/officeart/2005/8/layout/vList2"/>
    <dgm:cxn modelId="{A5496D8B-DD2E-2D4C-9E90-019E54900442}" type="presParOf" srcId="{8C03B604-ADEF-654C-9EB0-3347AF82AD4C}" destId="{DE0E7392-778C-194F-81EC-209E7EE81EC7}" srcOrd="11" destOrd="0" presId="urn:microsoft.com/office/officeart/2005/8/layout/vList2"/>
    <dgm:cxn modelId="{D547B813-3EBC-8443-80B3-2885CF1E154A}" type="presParOf" srcId="{8C03B604-ADEF-654C-9EB0-3347AF82AD4C}" destId="{958CE4DF-9480-6441-B19C-16C0962E1B33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B5C886-802A-9245-89E6-B856DC1ECFF8}">
      <dsp:nvSpPr>
        <dsp:cNvPr id="0" name=""/>
        <dsp:cNvSpPr/>
      </dsp:nvSpPr>
      <dsp:spPr>
        <a:xfrm>
          <a:off x="0" y="266449"/>
          <a:ext cx="6759130" cy="6388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/>
            <a:t>Analysis</a:t>
          </a:r>
          <a:endParaRPr lang="en-US" sz="2600" kern="1200"/>
        </a:p>
      </dsp:txBody>
      <dsp:txXfrm>
        <a:off x="31185" y="297634"/>
        <a:ext cx="6696760" cy="576450"/>
      </dsp:txXfrm>
    </dsp:sp>
    <dsp:sp modelId="{AAF0623D-33BD-E245-8E6A-82F28AA728FD}">
      <dsp:nvSpPr>
        <dsp:cNvPr id="0" name=""/>
        <dsp:cNvSpPr/>
      </dsp:nvSpPr>
      <dsp:spPr>
        <a:xfrm>
          <a:off x="0" y="980149"/>
          <a:ext cx="6759130" cy="638820"/>
        </a:xfrm>
        <a:prstGeom prst="roundRect">
          <a:avLst/>
        </a:prstGeom>
        <a:gradFill rotWithShape="0">
          <a:gsLst>
            <a:gs pos="0">
              <a:schemeClr val="accent2">
                <a:hueOff val="1073935"/>
                <a:satOff val="-3082"/>
                <a:lumOff val="-493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073935"/>
                <a:satOff val="-3082"/>
                <a:lumOff val="-493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073935"/>
                <a:satOff val="-3082"/>
                <a:lumOff val="-493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/>
            <a:t>Understanding Netflix’s Data Driver Success</a:t>
          </a:r>
          <a:endParaRPr lang="en-US" sz="2600" kern="1200"/>
        </a:p>
      </dsp:txBody>
      <dsp:txXfrm>
        <a:off x="31185" y="1011334"/>
        <a:ext cx="6696760" cy="576450"/>
      </dsp:txXfrm>
    </dsp:sp>
    <dsp:sp modelId="{A28F293C-A8DA-7E45-AAA5-A0D228BEB476}">
      <dsp:nvSpPr>
        <dsp:cNvPr id="0" name=""/>
        <dsp:cNvSpPr/>
      </dsp:nvSpPr>
      <dsp:spPr>
        <a:xfrm>
          <a:off x="0" y="1693849"/>
          <a:ext cx="6759130" cy="638820"/>
        </a:xfrm>
        <a:prstGeom prst="roundRect">
          <a:avLst/>
        </a:prstGeom>
        <a:gradFill rotWithShape="0">
          <a:gsLst>
            <a:gs pos="0">
              <a:schemeClr val="accent2">
                <a:hueOff val="2147871"/>
                <a:satOff val="-6164"/>
                <a:lumOff val="-98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147871"/>
                <a:satOff val="-6164"/>
                <a:lumOff val="-98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147871"/>
                <a:satOff val="-6164"/>
                <a:lumOff val="-98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/>
            <a:t>• Data Analytics as a Core Strategy</a:t>
          </a:r>
          <a:endParaRPr lang="en-US" sz="2600" kern="1200"/>
        </a:p>
      </dsp:txBody>
      <dsp:txXfrm>
        <a:off x="31185" y="1725034"/>
        <a:ext cx="6696760" cy="576450"/>
      </dsp:txXfrm>
    </dsp:sp>
    <dsp:sp modelId="{8A2F62BB-5E5D-904B-B823-88F147A03C65}">
      <dsp:nvSpPr>
        <dsp:cNvPr id="0" name=""/>
        <dsp:cNvSpPr/>
      </dsp:nvSpPr>
      <dsp:spPr>
        <a:xfrm>
          <a:off x="0" y="2407549"/>
          <a:ext cx="6759130" cy="638820"/>
        </a:xfrm>
        <a:prstGeom prst="roundRect">
          <a:avLst/>
        </a:prstGeom>
        <a:gradFill rotWithShape="0">
          <a:gsLst>
            <a:gs pos="0">
              <a:schemeClr val="accent2">
                <a:hueOff val="3221806"/>
                <a:satOff val="-9246"/>
                <a:lumOff val="-14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221806"/>
                <a:satOff val="-9246"/>
                <a:lumOff val="-14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221806"/>
                <a:satOff val="-9246"/>
                <a:lumOff val="-14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/>
            <a:t>• Importance of Data Cleaning</a:t>
          </a:r>
          <a:endParaRPr lang="en-US" sz="2600" kern="1200"/>
        </a:p>
      </dsp:txBody>
      <dsp:txXfrm>
        <a:off x="31185" y="2438734"/>
        <a:ext cx="6696760" cy="576450"/>
      </dsp:txXfrm>
    </dsp:sp>
    <dsp:sp modelId="{97CD6440-7F5E-0A4A-AFD5-4831B9B694A2}">
      <dsp:nvSpPr>
        <dsp:cNvPr id="0" name=""/>
        <dsp:cNvSpPr/>
      </dsp:nvSpPr>
      <dsp:spPr>
        <a:xfrm>
          <a:off x="0" y="3121250"/>
          <a:ext cx="6759130" cy="638820"/>
        </a:xfrm>
        <a:prstGeom prst="roundRect">
          <a:avLst/>
        </a:prstGeom>
        <a:gradFill rotWithShape="0">
          <a:gsLst>
            <a:gs pos="0">
              <a:schemeClr val="accent2">
                <a:hueOff val="4295742"/>
                <a:satOff val="-12329"/>
                <a:lumOff val="-1973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295742"/>
                <a:satOff val="-12329"/>
                <a:lumOff val="-1973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295742"/>
                <a:satOff val="-12329"/>
                <a:lumOff val="-1973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/>
            <a:t>• Visualization for Insight</a:t>
          </a:r>
          <a:endParaRPr lang="en-US" sz="2600" kern="1200"/>
        </a:p>
      </dsp:txBody>
      <dsp:txXfrm>
        <a:off x="31185" y="3152435"/>
        <a:ext cx="6696760" cy="576450"/>
      </dsp:txXfrm>
    </dsp:sp>
    <dsp:sp modelId="{9426B08B-5AB1-924F-9FD5-9BE5352AE06D}">
      <dsp:nvSpPr>
        <dsp:cNvPr id="0" name=""/>
        <dsp:cNvSpPr/>
      </dsp:nvSpPr>
      <dsp:spPr>
        <a:xfrm>
          <a:off x="0" y="3834950"/>
          <a:ext cx="6759130" cy="638820"/>
        </a:xfrm>
        <a:prstGeom prst="roundRect">
          <a:avLst/>
        </a:prstGeom>
        <a:gradFill rotWithShape="0">
          <a:gsLst>
            <a:gs pos="0">
              <a:schemeClr val="accent2">
                <a:hueOff val="5369677"/>
                <a:satOff val="-15411"/>
                <a:lumOff val="-2467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5369677"/>
                <a:satOff val="-15411"/>
                <a:lumOff val="-2467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5369677"/>
                <a:satOff val="-15411"/>
                <a:lumOff val="-2467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/>
            <a:t>• Machine Learning for Personalization</a:t>
          </a:r>
          <a:endParaRPr lang="en-US" sz="2600" kern="1200"/>
        </a:p>
      </dsp:txBody>
      <dsp:txXfrm>
        <a:off x="31185" y="3866135"/>
        <a:ext cx="6696760" cy="576450"/>
      </dsp:txXfrm>
    </dsp:sp>
    <dsp:sp modelId="{958CE4DF-9480-6441-B19C-16C0962E1B33}">
      <dsp:nvSpPr>
        <dsp:cNvPr id="0" name=""/>
        <dsp:cNvSpPr/>
      </dsp:nvSpPr>
      <dsp:spPr>
        <a:xfrm>
          <a:off x="0" y="4548650"/>
          <a:ext cx="6759130" cy="638820"/>
        </a:xfrm>
        <a:prstGeom prst="roundRect">
          <a:avLst/>
        </a:prstGeom>
        <a:gradFill rotWithShape="0">
          <a:gsLst>
            <a:gs pos="0">
              <a:schemeClr val="accent2">
                <a:hueOff val="6443612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2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2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/>
            <a:t>• Challenges in Data Management</a:t>
          </a:r>
          <a:endParaRPr lang="en-US" sz="2600" kern="1200"/>
        </a:p>
      </dsp:txBody>
      <dsp:txXfrm>
        <a:off x="31185" y="4579835"/>
        <a:ext cx="6696760" cy="5764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6ACA4-E226-90EF-49AB-54AD411D37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F48F37-0EBB-29A7-8B44-FA56317EBC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3967C8-6AD9-DC61-6B55-9AD15EFDE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47817-9AC8-4443-995E-B9A799DA125A}" type="datetimeFigureOut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3A313-22DC-ED76-788A-A4C1A6BE4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9BFCF-C587-13F3-0538-490DFA637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D0160-C3A1-6241-955A-B568E4254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288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EE734-0937-C38F-3628-4282CE417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3A4C61-A9AD-DDC8-2428-1BE1877D7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CE3A7-11F0-D388-B607-6A230A408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47817-9AC8-4443-995E-B9A799DA125A}" type="datetimeFigureOut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EDE9A-8B93-E61E-2FFF-5AC0FDC2D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E25B0-9DBF-09CF-58B1-2416E5B99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D0160-C3A1-6241-955A-B568E4254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562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0E3FD2-1ABE-2F49-03C4-5179FAA2EC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1AA4FE-3B55-F173-A41B-12897A98E5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1C2A7-DBB1-D326-7625-6ED27CB4E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47817-9AC8-4443-995E-B9A799DA125A}" type="datetimeFigureOut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2111C-80F9-C3B7-C1AB-6B902E0A0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383602-E595-BE9B-EE90-499B66E08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D0160-C3A1-6241-955A-B568E4254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99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4147B-6FE5-D975-7FBD-F9AA838CA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70BBC-32A2-F242-051E-F8A620C33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E3C70-8C06-9CC6-3B42-641BCE711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47817-9AC8-4443-995E-B9A799DA125A}" type="datetimeFigureOut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91AC-0B62-0B4F-DBF1-431CE590C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7D4A5F-DF52-8DE4-CEB7-6459F0E18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D0160-C3A1-6241-955A-B568E4254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57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66A06-6FBE-8A3B-95B3-6D2F2E504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23B15E-542E-82F9-608A-9C1A6758A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56E39-4E24-772C-B29F-809CD9F27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47817-9AC8-4443-995E-B9A799DA125A}" type="datetimeFigureOut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39BF7-FE98-C2F7-F128-8FC868F55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7F6C1-527E-905B-2703-E67B6C445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D0160-C3A1-6241-955A-B568E4254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140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DFC79-FE63-581D-E04B-EF34BD41A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EB2D1-0AF5-7A29-9232-2C54BF7956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60214-6F6C-06E5-BEE0-F6DCC2DAC4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B0022A-9F14-D32F-48DB-7BA83DE40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47817-9AC8-4443-995E-B9A799DA125A}" type="datetimeFigureOut">
              <a:rPr lang="en-US" smtClean="0"/>
              <a:t>5/12/25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CCC530-5994-5E6B-153B-7C30C833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7D4AD5-63BF-BB10-A807-A5A7B8849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D0160-C3A1-6241-955A-B568E4254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23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871D3-A4BE-E392-0EA2-BDBD42A84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8A6095-DCB1-AD6B-9B4E-595EB56DD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80904B-8059-A927-AD5A-65BE0EC3BC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1A1AB5-19BC-1CF1-34AC-39F3C7F986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D17DD3-FF61-6A36-0104-5EF1FC53E1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97ACFC-5203-BD5C-DD34-A7A1E1814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47817-9AC8-4443-995E-B9A799DA125A}" type="datetimeFigureOut">
              <a:rPr lang="en-US" smtClean="0"/>
              <a:t>5/12/25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DCAAB9-E920-5427-F404-4D74AE0A3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52A148-581E-8883-E9F6-B5F04C33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D0160-C3A1-6241-955A-B568E4254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523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9B6A8-3DC1-229F-B489-B35BA0E00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98390A-F96F-A7E3-F80C-5919A3D43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47817-9AC8-4443-995E-B9A799DA125A}" type="datetimeFigureOut">
              <a:rPr lang="en-US" smtClean="0"/>
              <a:t>5/12/25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74294F-FBA6-D714-5869-CD3B0E01C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BD5C93-FED4-62B4-F9AE-97FB05E00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D0160-C3A1-6241-955A-B568E4254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20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51312D-B0B3-E6BB-A085-53376D4E5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47817-9AC8-4443-995E-B9A799DA125A}" type="datetimeFigureOut">
              <a:rPr lang="en-US" smtClean="0"/>
              <a:t>5/12/25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FBB5D2-0601-0023-533D-0E38EDEF6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D6736-2C6F-3065-7926-CB845C92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D0160-C3A1-6241-955A-B568E4254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608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260EF-3262-1CD4-B1FA-000BB830B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EAFB0-F5E7-E364-6E23-8EDAFE592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E05705-6CB6-E8D5-2F84-53A3C1C8D3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0239DE-FC82-A718-32EF-CAAAB6022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47817-9AC8-4443-995E-B9A799DA125A}" type="datetimeFigureOut">
              <a:rPr lang="en-US" smtClean="0"/>
              <a:t>5/12/25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58B6A2-8B6F-E1D9-663E-D2B4EA134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20D811-F845-1BFA-37F1-B33ABE85C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D0160-C3A1-6241-955A-B568E4254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399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79A88-FFF9-73B8-2DEC-FA41C903B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1E1446-1790-6FC2-042D-2043C930E9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1EFB77-D9AB-B494-BD64-2F011E9078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39CED4-E850-9B40-4151-D93A0B20F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47817-9AC8-4443-995E-B9A799DA125A}" type="datetimeFigureOut">
              <a:rPr lang="en-US" smtClean="0"/>
              <a:t>5/12/25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93F51-D2BE-4B1B-DA90-03C0810EA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BA321-DAEC-A55D-3C99-A88421FED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D0160-C3A1-6241-955A-B568E4254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858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503E6D-98BF-E1F1-CE53-0D300874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E1DA2A-11C5-F26F-3AED-8FADDA7C1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397C6-9BFE-6D93-1E95-323738233A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147817-9AC8-4443-995E-B9A799DA125A}" type="datetimeFigureOut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DEC62-4254-0494-9B47-093F7A0032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C0921-D71F-58CF-BD8F-A2D61B56D3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7D0160-C3A1-6241-955A-B568E4254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748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Stock Market Bar Graph">
            <a:extLst>
              <a:ext uri="{FF2B5EF4-FFF2-40B4-BE49-F238E27FC236}">
                <a16:creationId xmlns:a16="http://schemas.microsoft.com/office/drawing/2014/main" id="{D62A14CA-8F0B-8615-543D-EB65A5361E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/>
        </p:blipFill>
        <p:spPr>
          <a:xfrm>
            <a:off x="-3048" y="178685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5214AA-A324-D337-77E5-F5D9A38FDA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9" y="3209247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algn="l"/>
            <a:r>
              <a:rPr lang="en-IN" sz="3600" b="1" dirty="0">
                <a:solidFill>
                  <a:srgbClr val="FFFFFF"/>
                </a:solidFill>
                <a:effectLst/>
                <a:latin typeface="Helvetica" pitchFamily="2" charset="0"/>
              </a:rPr>
              <a:t>Netflix Data : Cleaning, Analysis and</a:t>
            </a:r>
            <a:br>
              <a:rPr lang="en-IN" sz="3600" b="1" dirty="0">
                <a:solidFill>
                  <a:srgbClr val="FFFFFF"/>
                </a:solidFill>
                <a:effectLst/>
                <a:latin typeface="Helvetica" pitchFamily="2" charset="0"/>
              </a:rPr>
            </a:br>
            <a:r>
              <a:rPr lang="en-IN" sz="3600" b="1" dirty="0">
                <a:solidFill>
                  <a:srgbClr val="FFFFFF"/>
                </a:solidFill>
                <a:effectLst/>
                <a:latin typeface="Helvetica" pitchFamily="2" charset="0"/>
              </a:rPr>
              <a:t>Visualization</a:t>
            </a:r>
            <a:br>
              <a:rPr lang="en-IN" sz="3600" b="1" dirty="0">
                <a:solidFill>
                  <a:srgbClr val="FFFFFF"/>
                </a:solidFill>
                <a:effectLst/>
                <a:latin typeface="Helvetica" pitchFamily="2" charset="0"/>
              </a:rPr>
            </a:br>
            <a:br>
              <a:rPr lang="en-IN" sz="3600" dirty="0">
                <a:solidFill>
                  <a:srgbClr val="FFFFFF"/>
                </a:solidFill>
                <a:effectLst/>
                <a:latin typeface="Helvetica" pitchFamily="2" charset="0"/>
              </a:rPr>
            </a:br>
            <a:r>
              <a:rPr lang="en-IN" sz="3600" dirty="0">
                <a:solidFill>
                  <a:srgbClr val="FFFFFF"/>
                </a:solidFill>
                <a:effectLst/>
                <a:latin typeface="Helvetica" pitchFamily="2" charset="0"/>
              </a:rPr>
              <a:t>Explore the complexities of Netflix data analytics, focusing on essential tools like python , SQL, and Machine Learning for effective data cleaning, analysis</a:t>
            </a:r>
            <a:r>
              <a:rPr lang="en-IN" sz="3600" dirty="0">
                <a:solidFill>
                  <a:srgbClr val="FFFFFF"/>
                </a:solidFill>
                <a:latin typeface="Helvetica" pitchFamily="2" charset="0"/>
              </a:rPr>
              <a:t> </a:t>
            </a:r>
            <a:r>
              <a:rPr lang="en-IN" sz="3600" dirty="0">
                <a:solidFill>
                  <a:srgbClr val="FFFFFF"/>
                </a:solidFill>
                <a:effectLst/>
                <a:latin typeface="Helvetica" pitchFamily="2" charset="0"/>
              </a:rPr>
              <a:t>and visualization.</a:t>
            </a:r>
            <a:br>
              <a:rPr lang="en-IN" sz="3600" dirty="0">
                <a:solidFill>
                  <a:srgbClr val="FFFFFF"/>
                </a:solidFill>
                <a:effectLst/>
                <a:latin typeface="Helvetica" pitchFamily="2" charset="0"/>
              </a:rPr>
            </a:br>
            <a:br>
              <a:rPr lang="en-IN" sz="3600" dirty="0">
                <a:solidFill>
                  <a:srgbClr val="FFFFFF"/>
                </a:solidFill>
                <a:effectLst/>
                <a:latin typeface="Helvetica" pitchFamily="2" charset="0"/>
              </a:rPr>
            </a:br>
            <a:br>
              <a:rPr lang="en-US" sz="3600" dirty="0">
                <a:solidFill>
                  <a:srgbClr val="FFFFFF"/>
                </a:solidFill>
              </a:rPr>
            </a:br>
            <a:br>
              <a:rPr lang="en-US" sz="3600" dirty="0">
                <a:solidFill>
                  <a:srgbClr val="FFFFFF"/>
                </a:solidFill>
              </a:rPr>
            </a:br>
            <a:br>
              <a:rPr lang="en-IN" sz="3600" dirty="0">
                <a:solidFill>
                  <a:srgbClr val="FFFFFF"/>
                </a:solidFill>
                <a:effectLst/>
                <a:latin typeface="Helvetica" pitchFamily="2" charset="0"/>
              </a:rPr>
            </a:br>
            <a:br>
              <a:rPr lang="en-IN" sz="3600" dirty="0">
                <a:solidFill>
                  <a:srgbClr val="FFFFFF"/>
                </a:solidFill>
                <a:effectLst/>
                <a:latin typeface="Helvetica" pitchFamily="2" charset="0"/>
              </a:rPr>
            </a:b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7FEE16-C906-32F5-FA01-6228A6211C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44607" y="5396608"/>
            <a:ext cx="8473544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~Rishav Kumar Sharma</a:t>
            </a:r>
          </a:p>
        </p:txBody>
      </p:sp>
    </p:spTree>
    <p:extLst>
      <p:ext uri="{BB962C8B-B14F-4D97-AF65-F5344CB8AC3E}">
        <p14:creationId xmlns:p14="http://schemas.microsoft.com/office/powerpoint/2010/main" val="227440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FA894B-E858-AE44-7DB6-B2B1A0B48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Top 10 Countries with Most Content</a:t>
            </a:r>
          </a:p>
        </p:txBody>
      </p:sp>
      <p:pic>
        <p:nvPicPr>
          <p:cNvPr id="5" name="Content Placeholder 4" descr="A screen shot of a graph&#10;&#10;AI-generated content may be incorrect.">
            <a:extLst>
              <a:ext uri="{FF2B5EF4-FFF2-40B4-BE49-F238E27FC236}">
                <a16:creationId xmlns:a16="http://schemas.microsoft.com/office/drawing/2014/main" id="{9DC36577-AC6C-5C78-190F-D9539F1404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461432"/>
            <a:ext cx="6780700" cy="393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85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1B1F40-B623-7D15-A2B5-E087F59F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Monthly Releases of Netflix content</a:t>
            </a:r>
          </a:p>
        </p:txBody>
      </p:sp>
      <p:pic>
        <p:nvPicPr>
          <p:cNvPr id="5" name="Content Placeholder 4" descr="A screen shot of a graph&#10;&#10;AI-generated content may be incorrect.">
            <a:extLst>
              <a:ext uri="{FF2B5EF4-FFF2-40B4-BE49-F238E27FC236}">
                <a16:creationId xmlns:a16="http://schemas.microsoft.com/office/drawing/2014/main" id="{31E6A54C-8B9E-7B33-C118-4581B591C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444482"/>
            <a:ext cx="6780700" cy="396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567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0BB48D-3A6C-4586-73EA-CB7026BF3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Yearly Releases of Netflix Content</a:t>
            </a:r>
            <a:br>
              <a:rPr lang="en-US" sz="330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3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13674C34-26FE-CDA8-0C80-82F465420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469909"/>
            <a:ext cx="6780700" cy="391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2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4AEC3-22EC-99AE-FDB6-9CA11C00B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Top 10 Popular Genres on Netflix</a:t>
            </a:r>
            <a:br>
              <a:rPr lang="en-US" sz="330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3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Content Placeholder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94C106D1-EE7F-55D4-4A1A-696122BDA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804" y="932643"/>
            <a:ext cx="7497110" cy="4351338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159112F-22A9-5BFC-FC31-C08E3D653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836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A37630-CE0D-1C98-39A1-744D34BF8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Top 15 Directors on Netflix</a:t>
            </a:r>
            <a:br>
              <a:rPr lang="en-US" sz="360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95474159-579B-914C-0827-0ED36565D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2973" y="1967266"/>
            <a:ext cx="6780700" cy="3932806"/>
          </a:xfrm>
          <a:prstGeom prst="rect">
            <a:avLst/>
          </a:prstGeom>
        </p:spPr>
      </p:pic>
      <p:pic>
        <p:nvPicPr>
          <p:cNvPr id="7" name="Content Placeholder 4" descr="A screen shot of a graph&#10;&#10;AI-generated content may be incorrect.">
            <a:extLst>
              <a:ext uri="{FF2B5EF4-FFF2-40B4-BE49-F238E27FC236}">
                <a16:creationId xmlns:a16="http://schemas.microsoft.com/office/drawing/2014/main" id="{41B8E5F8-059E-133D-5089-AA447AC97C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6222"/>
          <a:stretch/>
        </p:blipFill>
        <p:spPr>
          <a:xfrm>
            <a:off x="4092973" y="581716"/>
            <a:ext cx="6862762" cy="132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42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F82AF-0771-9802-6DD1-94B546EB8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Word Cloud of Movie Titles</a:t>
            </a:r>
            <a:br>
              <a:rPr lang="en-US" sz="360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CD50F048-B089-8C78-637D-2FD95867F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444482"/>
            <a:ext cx="6780700" cy="396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291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2DF125-20D1-C092-ADE0-7E8EC96FB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Genre Frequency Over Years on Netflix</a:t>
            </a:r>
            <a:br>
              <a:rPr lang="en-US" sz="330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3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46C6980-8FB9-4938-00E0-05E78D0FD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461432"/>
            <a:ext cx="6780700" cy="393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67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2A587E-67F9-D9E1-1770-69FB51354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Top 10 Most Common Genres on Netflix</a:t>
            </a:r>
            <a:br>
              <a:rPr lang="en-US" sz="330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3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BF5692D-11B4-8E6E-9729-F69EB3DFD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6526" y="1454122"/>
            <a:ext cx="6780700" cy="3949756"/>
          </a:xfrm>
          <a:prstGeom prst="rect">
            <a:avLst/>
          </a:prstGeom>
        </p:spPr>
      </p:pic>
      <p:pic>
        <p:nvPicPr>
          <p:cNvPr id="7" name="Content Placeholder 4" descr="A screen shot of a graph&#10;&#10;AI-generated content may be incorrect.">
            <a:extLst>
              <a:ext uri="{FF2B5EF4-FFF2-40B4-BE49-F238E27FC236}">
                <a16:creationId xmlns:a16="http://schemas.microsoft.com/office/drawing/2014/main" id="{0335D009-3C0F-F6E4-0644-BB92574005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21" t="882" r="3142" b="33651"/>
          <a:stretch/>
        </p:blipFill>
        <p:spPr>
          <a:xfrm>
            <a:off x="3988970" y="3859627"/>
            <a:ext cx="7235813" cy="284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76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120CAA-DC40-7E03-400B-C9086D022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Extract duration in minutes</a:t>
            </a:r>
          </a:p>
        </p:txBody>
      </p:sp>
      <p:pic>
        <p:nvPicPr>
          <p:cNvPr id="5" name="Content Placeholder 4" descr="A screen shot of a graph&#10;&#10;AI-generated content may be incorrect.">
            <a:extLst>
              <a:ext uri="{FF2B5EF4-FFF2-40B4-BE49-F238E27FC236}">
                <a16:creationId xmlns:a16="http://schemas.microsoft.com/office/drawing/2014/main" id="{1C2552A5-1E98-983D-65B4-397B9874E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452957"/>
            <a:ext cx="6780700" cy="394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481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980D9-93A7-820A-DD03-BDB745B5A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Recommendations for 'The Crown'</a:t>
            </a:r>
          </a:p>
        </p:txBody>
      </p:sp>
      <p:pic>
        <p:nvPicPr>
          <p:cNvPr id="5" name="Content Placeholder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3391EED-34C3-3889-785D-763F0E921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452957"/>
            <a:ext cx="6780700" cy="394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341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721BB3-6F86-D9F4-970D-E479FF108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IN" sz="4000">
                <a:solidFill>
                  <a:srgbClr val="FFFFFF"/>
                </a:solidFill>
                <a:effectLst/>
                <a:latin typeface="Helvetica" pitchFamily="2" charset="0"/>
              </a:rPr>
              <a:t>The Importance of Data</a:t>
            </a:r>
            <a:br>
              <a:rPr lang="en-IN" sz="4000">
                <a:solidFill>
                  <a:srgbClr val="FFFFFF"/>
                </a:solidFill>
                <a:effectLst/>
                <a:latin typeface="Helvetica" pitchFamily="2" charset="0"/>
              </a:rPr>
            </a:b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50C9F-EE20-92A7-9015-C462306CB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IN" sz="1000">
                <a:effectLst/>
                <a:latin typeface="Helvetica" pitchFamily="2" charset="0"/>
              </a:rPr>
              <a:t>Analytics at Netflix</a:t>
            </a:r>
          </a:p>
          <a:p>
            <a:pPr>
              <a:buNone/>
            </a:pPr>
            <a:r>
              <a:rPr lang="en-IN" sz="1000">
                <a:effectLst/>
                <a:latin typeface="Helvetica" pitchFamily="2" charset="0"/>
              </a:rPr>
              <a:t>Key Methodologies and Insights</a:t>
            </a:r>
          </a:p>
          <a:p>
            <a:pPr>
              <a:buNone/>
            </a:pPr>
            <a:r>
              <a:rPr lang="en-IN" sz="1000">
                <a:effectLst/>
                <a:latin typeface="Arial" panose="020B0604020202020204" pitchFamily="34" charset="0"/>
              </a:rPr>
              <a:t>• </a:t>
            </a:r>
            <a:r>
              <a:rPr lang="en-IN" sz="1000">
                <a:effectLst/>
                <a:latin typeface="Helvetica" pitchFamily="2" charset="0"/>
              </a:rPr>
              <a:t>Understanding Viewer Preferences:</a:t>
            </a:r>
          </a:p>
          <a:p>
            <a:pPr>
              <a:buNone/>
            </a:pPr>
            <a:r>
              <a:rPr lang="en-IN" sz="1000">
                <a:effectLst/>
                <a:latin typeface="Helvetica" pitchFamily="2" charset="0"/>
              </a:rPr>
              <a:t>Netflix uses data analytics to gain insights into viewer preferences, enhancing content</a:t>
            </a:r>
          </a:p>
          <a:p>
            <a:pPr>
              <a:buNone/>
            </a:pPr>
            <a:r>
              <a:rPr lang="en-IN" sz="1000">
                <a:effectLst/>
                <a:latin typeface="Helvetica" pitchFamily="2" charset="0"/>
              </a:rPr>
              <a:t>curation.</a:t>
            </a:r>
          </a:p>
          <a:p>
            <a:pPr>
              <a:buNone/>
            </a:pPr>
            <a:r>
              <a:rPr lang="en-IN" sz="1000">
                <a:effectLst/>
                <a:latin typeface="Arial" panose="020B0604020202020204" pitchFamily="34" charset="0"/>
              </a:rPr>
              <a:t>• </a:t>
            </a:r>
            <a:r>
              <a:rPr lang="en-IN" sz="1000">
                <a:effectLst/>
                <a:latin typeface="Helvetica" pitchFamily="2" charset="0"/>
              </a:rPr>
              <a:t>Optimizing Content Recommendations:</a:t>
            </a:r>
          </a:p>
          <a:p>
            <a:pPr>
              <a:buNone/>
            </a:pPr>
            <a:r>
              <a:rPr lang="en-IN" sz="1000">
                <a:effectLst/>
                <a:latin typeface="Helvetica" pitchFamily="2" charset="0"/>
              </a:rPr>
              <a:t>By analyzing user behavior, Netflix optimizes content recommendations tailored to individual</a:t>
            </a:r>
          </a:p>
          <a:p>
            <a:pPr>
              <a:buNone/>
            </a:pPr>
            <a:r>
              <a:rPr lang="en-IN" sz="1000">
                <a:effectLst/>
                <a:latin typeface="Helvetica" pitchFamily="2" charset="0"/>
              </a:rPr>
              <a:t>tastes.</a:t>
            </a:r>
          </a:p>
          <a:p>
            <a:pPr>
              <a:buNone/>
            </a:pPr>
            <a:r>
              <a:rPr lang="en-IN" sz="1000">
                <a:effectLst/>
                <a:latin typeface="Arial" panose="020B0604020202020204" pitchFamily="34" charset="0"/>
              </a:rPr>
              <a:t>• </a:t>
            </a:r>
            <a:r>
              <a:rPr lang="en-IN" sz="1000">
                <a:effectLst/>
                <a:latin typeface="Helvetica" pitchFamily="2" charset="0"/>
              </a:rPr>
              <a:t>Enhancing Use Experience:</a:t>
            </a:r>
          </a:p>
          <a:p>
            <a:pPr>
              <a:buNone/>
            </a:pPr>
            <a:r>
              <a:rPr lang="en-IN" sz="1000">
                <a:effectLst/>
                <a:latin typeface="Helvetica" pitchFamily="2" charset="0"/>
              </a:rPr>
              <a:t>Data analytics helps Netflix improve user experience through personal experience through</a:t>
            </a:r>
          </a:p>
          <a:p>
            <a:pPr>
              <a:buNone/>
            </a:pPr>
            <a:r>
              <a:rPr lang="en-IN" sz="1000">
                <a:effectLst/>
                <a:latin typeface="Helvetica" pitchFamily="2" charset="0"/>
              </a:rPr>
              <a:t>personalized interfaces and suggestions.</a:t>
            </a:r>
          </a:p>
          <a:p>
            <a:pPr>
              <a:buNone/>
            </a:pPr>
            <a:r>
              <a:rPr lang="en-IN" sz="1000">
                <a:effectLst/>
                <a:latin typeface="Arial" panose="020B0604020202020204" pitchFamily="34" charset="0"/>
              </a:rPr>
              <a:t>• </a:t>
            </a:r>
            <a:r>
              <a:rPr lang="en-IN" sz="1000">
                <a:effectLst/>
                <a:latin typeface="Helvetica" pitchFamily="2" charset="0"/>
              </a:rPr>
              <a:t>Advanced Data Cleaning Techniques:</a:t>
            </a:r>
          </a:p>
          <a:p>
            <a:pPr>
              <a:buNone/>
            </a:pPr>
            <a:r>
              <a:rPr lang="en-IN" sz="1000">
                <a:effectLst/>
                <a:latin typeface="Helvetica" pitchFamily="2" charset="0"/>
              </a:rPr>
              <a:t>Netflix employs advanced data cleaning methods to ensure the accuracy and quality of their</a:t>
            </a:r>
          </a:p>
          <a:p>
            <a:pPr>
              <a:buNone/>
            </a:pPr>
            <a:r>
              <a:rPr lang="en-IN" sz="1000">
                <a:effectLst/>
                <a:latin typeface="Helvetica" pitchFamily="2" charset="0"/>
              </a:rPr>
              <a:t>datasets.</a:t>
            </a:r>
          </a:p>
          <a:p>
            <a:pPr>
              <a:buNone/>
            </a:pPr>
            <a:r>
              <a:rPr lang="en-IN" sz="1000">
                <a:effectLst/>
                <a:latin typeface="Arial" panose="020B0604020202020204" pitchFamily="34" charset="0"/>
              </a:rPr>
              <a:t>• </a:t>
            </a:r>
            <a:r>
              <a:rPr lang="en-IN" sz="1000">
                <a:effectLst/>
                <a:latin typeface="Helvetica" pitchFamily="2" charset="0"/>
              </a:rPr>
              <a:t>Utilizing Machine Learning:</a:t>
            </a:r>
          </a:p>
          <a:p>
            <a:pPr>
              <a:buNone/>
            </a:pPr>
            <a:r>
              <a:rPr lang="en-IN" sz="1000">
                <a:effectLst/>
                <a:latin typeface="Helvetica" pitchFamily="2" charset="0"/>
              </a:rPr>
              <a:t>Machine learning algorithms are implemented to viewer habits and content popularity.</a:t>
            </a:r>
          </a:p>
          <a:p>
            <a:pPr>
              <a:buNone/>
            </a:pPr>
            <a:r>
              <a:rPr lang="en-IN" sz="1000">
                <a:effectLst/>
                <a:latin typeface="Arial" panose="020B0604020202020204" pitchFamily="34" charset="0"/>
              </a:rPr>
              <a:t>• </a:t>
            </a:r>
            <a:r>
              <a:rPr lang="en-IN" sz="1000">
                <a:effectLst/>
                <a:latin typeface="Helvetica" pitchFamily="2" charset="0"/>
              </a:rPr>
              <a:t>Leveraging SQL for Data Management:</a:t>
            </a:r>
          </a:p>
          <a:p>
            <a:pPr>
              <a:buNone/>
            </a:pPr>
            <a:r>
              <a:rPr lang="en-IN" sz="1000">
                <a:effectLst/>
                <a:latin typeface="Helvetica" pitchFamily="2" charset="0"/>
              </a:rPr>
              <a:t>SQL databases are utilized for managing large volumes of data efficiently, supporting</a:t>
            </a:r>
          </a:p>
          <a:p>
            <a:pPr>
              <a:buNone/>
            </a:pPr>
            <a:r>
              <a:rPr lang="en-IN" sz="1000">
                <a:effectLst/>
                <a:latin typeface="Helvetica" pitchFamily="2" charset="0"/>
              </a:rPr>
              <a:t>complex queries.</a:t>
            </a:r>
          </a:p>
          <a:p>
            <a:pPr>
              <a:buNone/>
            </a:pPr>
            <a:r>
              <a:rPr lang="en-IN" sz="1000">
                <a:effectLst/>
                <a:latin typeface="Arial" panose="020B0604020202020204" pitchFamily="34" charset="0"/>
              </a:rPr>
              <a:t>• </a:t>
            </a:r>
            <a:r>
              <a:rPr lang="en-IN" sz="1000">
                <a:effectLst/>
                <a:latin typeface="Helvetica" pitchFamily="2" charset="0"/>
              </a:rPr>
              <a:t>Visualizing Data Insights:</a:t>
            </a:r>
          </a:p>
          <a:p>
            <a:r>
              <a:rPr lang="en-IN" sz="1000">
                <a:effectLst/>
                <a:latin typeface="Helvetica" pitchFamily="2" charset="0"/>
              </a:rPr>
              <a:t>Data visualization tools help Netflix present analytics insights clearly for informed decision Making.</a:t>
            </a:r>
            <a:endParaRPr lang="en-IN" sz="10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240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B9BE3-C433-0D4C-22CC-CF47775AA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IN" sz="4000">
                <a:solidFill>
                  <a:srgbClr val="FFFFFF"/>
                </a:solidFill>
                <a:effectLst/>
                <a:latin typeface="Helvetica" pitchFamily="2" charset="0"/>
              </a:rPr>
              <a:t>Key Insights from Netflix</a:t>
            </a:r>
            <a:br>
              <a:rPr lang="en-IN" sz="4000">
                <a:solidFill>
                  <a:srgbClr val="FFFFFF"/>
                </a:solidFill>
                <a:effectLst/>
                <a:latin typeface="Helvetica" pitchFamily="2" charset="0"/>
              </a:rPr>
            </a:b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C1CA18-FDAD-B477-92FB-2C9759F0F0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221963"/>
              </p:ext>
            </p:extLst>
          </p:nvPr>
        </p:nvGraphicFramePr>
        <p:xfrm>
          <a:off x="4487451" y="712178"/>
          <a:ext cx="6759130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831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23166AA-8A6D-6BA3-39F2-8FB86CA329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48207"/>
            <a:ext cx="10905066" cy="556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54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1BEED-5B5B-A04E-2CD1-2168D6594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IN" sz="4000" dirty="0">
                <a:solidFill>
                  <a:srgbClr val="FFFFFF"/>
                </a:solidFill>
                <a:effectLst/>
                <a:latin typeface="Helvetica" pitchFamily="2" charset="0"/>
              </a:rPr>
              <a:t>Ensuring Data Quality</a:t>
            </a:r>
            <a:br>
              <a:rPr lang="en-IN" sz="4000" dirty="0">
                <a:solidFill>
                  <a:srgbClr val="FFFFFF"/>
                </a:solidFill>
                <a:effectLst/>
                <a:latin typeface="Helvetica" pitchFamily="2" charset="0"/>
              </a:rPr>
            </a:b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54CE7-24FC-2856-0265-12B51F0A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IN" sz="1900">
                <a:effectLst/>
                <a:latin typeface="Helvetica" pitchFamily="2" charset="0"/>
              </a:rPr>
              <a:t>Data Cleaning Techniques at Netflix</a:t>
            </a:r>
          </a:p>
          <a:p>
            <a:pPr>
              <a:buNone/>
            </a:pPr>
            <a:r>
              <a:rPr lang="en-IN" sz="1900">
                <a:effectLst/>
                <a:latin typeface="Arial" panose="020B0604020202020204" pitchFamily="34" charset="0"/>
              </a:rPr>
              <a:t>• </a:t>
            </a:r>
            <a:r>
              <a:rPr lang="en-IN" sz="1900">
                <a:effectLst/>
                <a:latin typeface="Helvetica" pitchFamily="2" charset="0"/>
              </a:rPr>
              <a:t>Importance of Data Cleaning:</a:t>
            </a:r>
          </a:p>
          <a:p>
            <a:pPr>
              <a:buNone/>
            </a:pPr>
            <a:r>
              <a:rPr lang="en-IN" sz="1900">
                <a:effectLst/>
                <a:latin typeface="Helvetica" pitchFamily="2" charset="0"/>
              </a:rPr>
              <a:t>Data cleaning is essential for accurate and reliable analytics.</a:t>
            </a:r>
          </a:p>
          <a:p>
            <a:pPr>
              <a:buNone/>
            </a:pPr>
            <a:r>
              <a:rPr lang="en-IN" sz="1900">
                <a:effectLst/>
                <a:latin typeface="Arial" panose="020B0604020202020204" pitchFamily="34" charset="0"/>
              </a:rPr>
              <a:t>• </a:t>
            </a:r>
            <a:r>
              <a:rPr lang="en-IN" sz="1900">
                <a:effectLst/>
                <a:latin typeface="Helvetica" pitchFamily="2" charset="0"/>
              </a:rPr>
              <a:t>Handling Missing Values:</a:t>
            </a:r>
          </a:p>
          <a:p>
            <a:pPr>
              <a:buNone/>
            </a:pPr>
            <a:r>
              <a:rPr lang="en-IN" sz="1900">
                <a:effectLst/>
                <a:latin typeface="Helvetica" pitchFamily="2" charset="0"/>
              </a:rPr>
              <a:t>Imputation methods fills gaps to ensure data completeness.</a:t>
            </a:r>
          </a:p>
          <a:p>
            <a:pPr>
              <a:buNone/>
            </a:pPr>
            <a:r>
              <a:rPr lang="en-IN" sz="1900">
                <a:effectLst/>
                <a:latin typeface="Arial" panose="020B0604020202020204" pitchFamily="34" charset="0"/>
              </a:rPr>
              <a:t>• </a:t>
            </a:r>
            <a:r>
              <a:rPr lang="en-IN" sz="1900">
                <a:effectLst/>
                <a:latin typeface="Helvetica" pitchFamily="2" charset="0"/>
              </a:rPr>
              <a:t>Outlier Detection:</a:t>
            </a:r>
          </a:p>
          <a:p>
            <a:pPr>
              <a:buNone/>
            </a:pPr>
            <a:r>
              <a:rPr lang="en-IN" sz="1900">
                <a:effectLst/>
                <a:latin typeface="Helvetica" pitchFamily="2" charset="0"/>
              </a:rPr>
              <a:t>Statistical methods identify anomalies that may skew analysis.</a:t>
            </a:r>
          </a:p>
          <a:p>
            <a:pPr>
              <a:buNone/>
            </a:pPr>
            <a:r>
              <a:rPr lang="en-IN" sz="1900">
                <a:effectLst/>
                <a:latin typeface="Arial" panose="020B0604020202020204" pitchFamily="34" charset="0"/>
              </a:rPr>
              <a:t>• </a:t>
            </a:r>
            <a:r>
              <a:rPr lang="en-IN" sz="1900">
                <a:effectLst/>
                <a:latin typeface="Helvetica" pitchFamily="2" charset="0"/>
              </a:rPr>
              <a:t>Data Transformation:</a:t>
            </a:r>
          </a:p>
          <a:p>
            <a:pPr>
              <a:buNone/>
            </a:pPr>
            <a:r>
              <a:rPr lang="en-IN" sz="1900">
                <a:effectLst/>
                <a:latin typeface="Helvetica" pitchFamily="2" charset="0"/>
              </a:rPr>
              <a:t>Normalization and standardization maintain data consistency.\</a:t>
            </a:r>
          </a:p>
          <a:p>
            <a:pPr>
              <a:buNone/>
            </a:pPr>
            <a:r>
              <a:rPr lang="en-IN" sz="1900">
                <a:effectLst/>
                <a:latin typeface="Arial" panose="020B0604020202020204" pitchFamily="34" charset="0"/>
              </a:rPr>
              <a:t>• </a:t>
            </a:r>
            <a:r>
              <a:rPr lang="en-IN" sz="1900">
                <a:effectLst/>
                <a:latin typeface="Helvetica" pitchFamily="2" charset="0"/>
              </a:rPr>
              <a:t>Duplicate Removal:</a:t>
            </a:r>
          </a:p>
          <a:p>
            <a:r>
              <a:rPr lang="en-IN" sz="1900">
                <a:effectLst/>
                <a:latin typeface="Helvetica" pitchFamily="2" charset="0"/>
              </a:rPr>
              <a:t>Algorithms eliminate rebundant records to enhance tha data quality</a:t>
            </a:r>
          </a:p>
          <a:p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1803566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20A34D-9A3C-4656-0494-99D2983BA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anchor="ctr">
            <a:normAutofit/>
          </a:bodyPr>
          <a:lstStyle/>
          <a:p>
            <a:pPr algn="ctr"/>
            <a:r>
              <a:rPr lang="en-IN" sz="5200" dirty="0">
                <a:solidFill>
                  <a:srgbClr val="FFFFFF"/>
                </a:solidFill>
                <a:effectLst/>
                <a:latin typeface="Helvetica" pitchFamily="2" charset="0"/>
              </a:rPr>
              <a:t>Leveraging Python and SQL for Analysis</a:t>
            </a:r>
            <a:endParaRPr lang="en-US" sz="5200" dirty="0">
              <a:solidFill>
                <a:srgbClr val="FFFFFF"/>
              </a:solidFill>
            </a:endParaRP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83768-51B4-9471-EDD3-E4F4EC254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pPr>
              <a:buNone/>
            </a:pPr>
            <a:endParaRPr lang="en-IN" sz="1100">
              <a:solidFill>
                <a:schemeClr val="tx1">
                  <a:alpha val="80000"/>
                </a:schemeClr>
              </a:solidFill>
              <a:effectLst/>
              <a:latin typeface="Helvetica" pitchFamily="2" charset="0"/>
            </a:endParaRPr>
          </a:p>
          <a:p>
            <a:pPr>
              <a:buNone/>
            </a:pPr>
            <a:r>
              <a:rPr lang="en-IN" sz="1100">
                <a:solidFill>
                  <a:schemeClr val="tx1">
                    <a:alpha val="80000"/>
                  </a:schemeClr>
                </a:solidFill>
                <a:effectLst/>
                <a:latin typeface="Helvetica" pitchFamily="2" charset="0"/>
              </a:rPr>
              <a:t>How Netflix Utilizes Python and SQL for Data Insights?</a:t>
            </a:r>
          </a:p>
          <a:p>
            <a:pPr>
              <a:buNone/>
            </a:pPr>
            <a:r>
              <a:rPr lang="en-IN" sz="1100"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IN" sz="1100">
                <a:solidFill>
                  <a:schemeClr val="tx1">
                    <a:alpha val="80000"/>
                  </a:schemeClr>
                </a:solidFill>
                <a:effectLst/>
                <a:latin typeface="Helvetica" pitchFamily="2" charset="0"/>
              </a:rPr>
              <a:t>Importance of Python in Data Analysis:</a:t>
            </a:r>
          </a:p>
          <a:p>
            <a:pPr>
              <a:buNone/>
            </a:pPr>
            <a:r>
              <a:rPr lang="en-IN" sz="1100">
                <a:solidFill>
                  <a:schemeClr val="tx1">
                    <a:alpha val="80000"/>
                  </a:schemeClr>
                </a:solidFill>
                <a:effectLst/>
                <a:latin typeface="Helvetica" pitchFamily="2" charset="0"/>
              </a:rPr>
              <a:t>Python’s libraries like Pandas and NumPy are vital for effective data</a:t>
            </a:r>
          </a:p>
          <a:p>
            <a:pPr>
              <a:buNone/>
            </a:pPr>
            <a:r>
              <a:rPr lang="en-IN" sz="1100">
                <a:solidFill>
                  <a:schemeClr val="tx1">
                    <a:alpha val="80000"/>
                  </a:schemeClr>
                </a:solidFill>
                <a:effectLst/>
                <a:latin typeface="Helvetica" pitchFamily="2" charset="0"/>
              </a:rPr>
              <a:t>manipulation and analysis.</a:t>
            </a:r>
          </a:p>
          <a:p>
            <a:pPr>
              <a:buNone/>
            </a:pPr>
            <a:r>
              <a:rPr lang="en-IN" sz="1100"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IN" sz="1100">
                <a:solidFill>
                  <a:schemeClr val="tx1">
                    <a:alpha val="80000"/>
                  </a:schemeClr>
                </a:solidFill>
                <a:effectLst/>
                <a:latin typeface="Helvetica" pitchFamily="2" charset="0"/>
              </a:rPr>
              <a:t>Visualization with Matplotlib:</a:t>
            </a:r>
          </a:p>
          <a:p>
            <a:pPr>
              <a:buNone/>
            </a:pPr>
            <a:r>
              <a:rPr lang="en-IN" sz="1100">
                <a:solidFill>
                  <a:schemeClr val="tx1">
                    <a:alpha val="80000"/>
                  </a:schemeClr>
                </a:solidFill>
                <a:effectLst/>
                <a:latin typeface="Helvetica" pitchFamily="2" charset="0"/>
              </a:rPr>
              <a:t>Matplotlib enables clear visualization of complex data, enhancing and interpretability.</a:t>
            </a:r>
          </a:p>
          <a:p>
            <a:pPr>
              <a:buNone/>
            </a:pPr>
            <a:r>
              <a:rPr lang="en-IN" sz="1100"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IN" sz="1100">
                <a:solidFill>
                  <a:schemeClr val="tx1">
                    <a:alpha val="80000"/>
                  </a:schemeClr>
                </a:solidFill>
                <a:effectLst/>
                <a:latin typeface="Helvetica" pitchFamily="2" charset="0"/>
              </a:rPr>
              <a:t>SQL for Data Extraction:</a:t>
            </a:r>
          </a:p>
          <a:p>
            <a:pPr>
              <a:buNone/>
            </a:pPr>
            <a:r>
              <a:rPr lang="en-IN" sz="1100">
                <a:solidFill>
                  <a:schemeClr val="tx1">
                    <a:alpha val="80000"/>
                  </a:schemeClr>
                </a:solidFill>
                <a:effectLst/>
                <a:latin typeface="Helvetica" pitchFamily="2" charset="0"/>
              </a:rPr>
              <a:t>SQL is essential for extracting and manipulating data from extensive</a:t>
            </a:r>
          </a:p>
          <a:p>
            <a:pPr>
              <a:buNone/>
            </a:pPr>
            <a:r>
              <a:rPr lang="en-IN" sz="1100">
                <a:solidFill>
                  <a:schemeClr val="tx1">
                    <a:alpha val="80000"/>
                  </a:schemeClr>
                </a:solidFill>
                <a:effectLst/>
                <a:latin typeface="Helvetica" pitchFamily="2" charset="0"/>
              </a:rPr>
              <a:t>databases at Netflix.</a:t>
            </a:r>
          </a:p>
          <a:p>
            <a:pPr>
              <a:buNone/>
            </a:pPr>
            <a:r>
              <a:rPr lang="en-IN" sz="1100"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IN" sz="1100">
                <a:solidFill>
                  <a:schemeClr val="tx1">
                    <a:alpha val="80000"/>
                  </a:schemeClr>
                </a:solidFill>
                <a:effectLst/>
                <a:latin typeface="Helvetica" pitchFamily="2" charset="0"/>
              </a:rPr>
              <a:t>Generating Reports with SQL:</a:t>
            </a:r>
          </a:p>
          <a:p>
            <a:pPr>
              <a:buNone/>
            </a:pPr>
            <a:r>
              <a:rPr lang="en-IN" sz="1100">
                <a:solidFill>
                  <a:schemeClr val="tx1">
                    <a:alpha val="80000"/>
                  </a:schemeClr>
                </a:solidFill>
                <a:effectLst/>
                <a:latin typeface="Helvetica" pitchFamily="2" charset="0"/>
              </a:rPr>
              <a:t>SQL queries are crucial for generating reports that inform strategic</a:t>
            </a:r>
          </a:p>
          <a:p>
            <a:pPr>
              <a:buNone/>
            </a:pPr>
            <a:r>
              <a:rPr lang="en-IN" sz="1100">
                <a:solidFill>
                  <a:schemeClr val="tx1">
                    <a:alpha val="80000"/>
                  </a:schemeClr>
                </a:solidFill>
                <a:effectLst/>
                <a:latin typeface="Helvetica" pitchFamily="2" charset="0"/>
              </a:rPr>
              <a:t>decisions.</a:t>
            </a:r>
          </a:p>
          <a:p>
            <a:pPr>
              <a:buNone/>
            </a:pPr>
            <a:r>
              <a:rPr lang="en-IN" sz="1100"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IN" sz="1100">
                <a:solidFill>
                  <a:schemeClr val="tx1">
                    <a:alpha val="80000"/>
                  </a:schemeClr>
                </a:solidFill>
                <a:effectLst/>
                <a:latin typeface="Helvetica" pitchFamily="2" charset="0"/>
              </a:rPr>
              <a:t>Understanding Viewership Patterns:</a:t>
            </a:r>
          </a:p>
          <a:p>
            <a:pPr>
              <a:buNone/>
            </a:pPr>
            <a:r>
              <a:rPr lang="en-IN" sz="1100">
                <a:solidFill>
                  <a:schemeClr val="tx1">
                    <a:alpha val="80000"/>
                  </a:schemeClr>
                </a:solidFill>
                <a:effectLst/>
                <a:latin typeface="Helvetica" pitchFamily="2" charset="0"/>
              </a:rPr>
              <a:t>Data analysis helps Netflix understand viewership patterns and user</a:t>
            </a:r>
          </a:p>
          <a:p>
            <a:pPr>
              <a:buNone/>
            </a:pPr>
            <a:r>
              <a:rPr lang="en-IN" sz="1100">
                <a:solidFill>
                  <a:schemeClr val="tx1">
                    <a:alpha val="80000"/>
                  </a:schemeClr>
                </a:solidFill>
                <a:effectLst/>
                <a:latin typeface="Helvetica" pitchFamily="2" charset="0"/>
              </a:rPr>
              <a:t>engagement.</a:t>
            </a:r>
          </a:p>
          <a:p>
            <a:pPr>
              <a:buNone/>
            </a:pPr>
            <a:r>
              <a:rPr lang="en-IN" sz="1100"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IN" sz="1100">
                <a:solidFill>
                  <a:schemeClr val="tx1">
                    <a:alpha val="80000"/>
                  </a:schemeClr>
                </a:solidFill>
                <a:effectLst/>
                <a:latin typeface="Helvetica" pitchFamily="2" charset="0"/>
              </a:rPr>
              <a:t>Actionable Insights:</a:t>
            </a:r>
          </a:p>
          <a:p>
            <a:pPr>
              <a:buNone/>
            </a:pPr>
            <a:r>
              <a:rPr lang="en-IN" sz="1100">
                <a:solidFill>
                  <a:schemeClr val="tx1">
                    <a:alpha val="80000"/>
                  </a:schemeClr>
                </a:solidFill>
                <a:effectLst/>
                <a:latin typeface="Helvetica" pitchFamily="2" charset="0"/>
              </a:rPr>
              <a:t>Combining Python and SQL provides insights that influence content</a:t>
            </a:r>
          </a:p>
          <a:p>
            <a:r>
              <a:rPr lang="en-IN" sz="1100">
                <a:solidFill>
                  <a:schemeClr val="tx1">
                    <a:alpha val="80000"/>
                  </a:schemeClr>
                </a:solidFill>
                <a:effectLst/>
                <a:latin typeface="Helvetica" pitchFamily="2" charset="0"/>
              </a:rPr>
              <a:t>creation and engagement strategies.</a:t>
            </a:r>
          </a:p>
          <a:p>
            <a:endParaRPr lang="en-US" sz="11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215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023DED-9BE9-D623-E7C5-8FA333E24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Data Cleaning &amp; Analysis of Netflix Dataset</a:t>
            </a:r>
            <a:br>
              <a:rPr lang="en-US" sz="370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7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423344-185F-2030-9CFE-4FE0FAC00C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4" y="0"/>
            <a:ext cx="6676288" cy="637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994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712C8F0-84CC-F24E-03EE-060B636460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939" y="515815"/>
            <a:ext cx="9142640" cy="5661148"/>
          </a:xfrm>
        </p:spPr>
      </p:pic>
    </p:spTree>
    <p:extLst>
      <p:ext uri="{BB962C8B-B14F-4D97-AF65-F5344CB8AC3E}">
        <p14:creationId xmlns:p14="http://schemas.microsoft.com/office/powerpoint/2010/main" val="3426661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68B4F86-6616-F5F5-B5C3-54EE4479D7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86" y="703385"/>
            <a:ext cx="9102208" cy="5473578"/>
          </a:xfrm>
        </p:spPr>
      </p:pic>
    </p:spTree>
    <p:extLst>
      <p:ext uri="{BB962C8B-B14F-4D97-AF65-F5344CB8AC3E}">
        <p14:creationId xmlns:p14="http://schemas.microsoft.com/office/powerpoint/2010/main" val="1252302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1F6C2-0867-BE93-AAE3-0BF7A9D57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i="1" dirty="0">
                <a:solidFill>
                  <a:srgbClr val="000000"/>
                </a:solidFill>
                <a:effectLst/>
                <a:latin typeface="Helvetica" pitchFamily="2" charset="0"/>
              </a:rPr>
              <a:t>Data Visualisation</a:t>
            </a:r>
            <a:br>
              <a:rPr lang="en-IN" b="1" i="1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endParaRPr lang="en-US" b="1" i="1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B249B37-1481-ED15-326B-59082FEA35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8174" y="1825625"/>
            <a:ext cx="1001565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0E1596-E849-E1A3-92F1-918D2BB72C35}"/>
              </a:ext>
            </a:extLst>
          </p:cNvPr>
          <p:cNvSpPr txBox="1"/>
          <p:nvPr/>
        </p:nvSpPr>
        <p:spPr>
          <a:xfrm>
            <a:off x="7326922" y="1434991"/>
            <a:ext cx="3188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Distribution of content types</a:t>
            </a:r>
          </a:p>
        </p:txBody>
      </p:sp>
    </p:spTree>
    <p:extLst>
      <p:ext uri="{BB962C8B-B14F-4D97-AF65-F5344CB8AC3E}">
        <p14:creationId xmlns:p14="http://schemas.microsoft.com/office/powerpoint/2010/main" val="1676031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F59CE-F582-C5EE-568B-E2924C988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Rating Distribution</a:t>
            </a:r>
          </a:p>
        </p:txBody>
      </p:sp>
      <p:pic>
        <p:nvPicPr>
          <p:cNvPr id="5" name="Content Placeholder 4" descr="A graph of a number of columns&#10;&#10;AI-generated content may be incorrect.">
            <a:extLst>
              <a:ext uri="{FF2B5EF4-FFF2-40B4-BE49-F238E27FC236}">
                <a16:creationId xmlns:a16="http://schemas.microsoft.com/office/drawing/2014/main" id="{875AB10A-3B15-6B9F-E656-E5643FD172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622564"/>
            <a:ext cx="7225748" cy="361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133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521</Words>
  <Application>Microsoft Macintosh PowerPoint</Application>
  <PresentationFormat>Widescreen</PresentationFormat>
  <Paragraphs>78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Aptos Display</vt:lpstr>
      <vt:lpstr>Arial</vt:lpstr>
      <vt:lpstr>Helvetica</vt:lpstr>
      <vt:lpstr>Office Theme</vt:lpstr>
      <vt:lpstr>Netflix Data : Cleaning, Analysis and Visualization  Explore the complexities of Netflix data analytics, focusing on essential tools like python , SQL, and Machine Learning for effective data cleaning, analysis and visualization.      </vt:lpstr>
      <vt:lpstr>The Importance of Data </vt:lpstr>
      <vt:lpstr>Ensuring Data Quality </vt:lpstr>
      <vt:lpstr>Leveraging Python and SQL for Analysis</vt:lpstr>
      <vt:lpstr>Data Cleaning &amp; Analysis of Netflix Dataset </vt:lpstr>
      <vt:lpstr>PowerPoint Presentation</vt:lpstr>
      <vt:lpstr>PowerPoint Presentation</vt:lpstr>
      <vt:lpstr>Data Visualisation </vt:lpstr>
      <vt:lpstr>Rating Distribution</vt:lpstr>
      <vt:lpstr>Top 10 Countries with Most Content</vt:lpstr>
      <vt:lpstr>Monthly Releases of Netflix content</vt:lpstr>
      <vt:lpstr>Yearly Releases of Netflix Content </vt:lpstr>
      <vt:lpstr>Top 10 Popular Genres on Netflix </vt:lpstr>
      <vt:lpstr>Top 15 Directors on Netflix </vt:lpstr>
      <vt:lpstr>Word Cloud of Movie Titles </vt:lpstr>
      <vt:lpstr>Genre Frequency Over Years on Netflix </vt:lpstr>
      <vt:lpstr>Top 10 Most Common Genres on Netflix </vt:lpstr>
      <vt:lpstr>Extract duration in minutes</vt:lpstr>
      <vt:lpstr>Recommendations for 'The Crown'</vt:lpstr>
      <vt:lpstr>Key Insights from Netflix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Rishav Kumar Sharma</dc:creator>
  <cp:lastModifiedBy>Rishav Kumar Sharma</cp:lastModifiedBy>
  <cp:revision>1</cp:revision>
  <dcterms:created xsi:type="dcterms:W3CDTF">2025-05-11T13:01:12Z</dcterms:created>
  <dcterms:modified xsi:type="dcterms:W3CDTF">2025-05-12T06:33:02Z</dcterms:modified>
</cp:coreProperties>
</file>